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99" r:id="rId5"/>
    <p:sldId id="259" r:id="rId6"/>
    <p:sldId id="272" r:id="rId7"/>
    <p:sldId id="393" r:id="rId8"/>
    <p:sldId id="300" r:id="rId9"/>
    <p:sldId id="262" r:id="rId10"/>
    <p:sldId id="301" r:id="rId11"/>
    <p:sldId id="395" r:id="rId12"/>
    <p:sldId id="302" r:id="rId13"/>
    <p:sldId id="396" r:id="rId14"/>
    <p:sldId id="303" r:id="rId15"/>
    <p:sldId id="274" r:id="rId16"/>
    <p:sldId id="304" r:id="rId17"/>
    <p:sldId id="397" r:id="rId18"/>
    <p:sldId id="398" r:id="rId19"/>
    <p:sldId id="264" r:id="rId20"/>
    <p:sldId id="399" r:id="rId21"/>
    <p:sldId id="400" r:id="rId22"/>
    <p:sldId id="260" r:id="rId23"/>
    <p:sldId id="261" r:id="rId24"/>
    <p:sldId id="401" r:id="rId25"/>
    <p:sldId id="263" r:id="rId26"/>
    <p:sldId id="402" r:id="rId27"/>
    <p:sldId id="275" r:id="rId28"/>
    <p:sldId id="276" r:id="rId29"/>
    <p:sldId id="277" r:id="rId30"/>
    <p:sldId id="278" r:id="rId31"/>
    <p:sldId id="289" r:id="rId32"/>
    <p:sldId id="305" r:id="rId33"/>
    <p:sldId id="403" r:id="rId34"/>
    <p:sldId id="404" r:id="rId35"/>
    <p:sldId id="405" r:id="rId36"/>
    <p:sldId id="306" r:id="rId37"/>
    <p:sldId id="406" r:id="rId38"/>
    <p:sldId id="407" r:id="rId39"/>
    <p:sldId id="266" r:id="rId40"/>
    <p:sldId id="307" r:id="rId41"/>
    <p:sldId id="267" r:id="rId42"/>
    <p:sldId id="268" r:id="rId43"/>
    <p:sldId id="308" r:id="rId44"/>
    <p:sldId id="269" r:id="rId45"/>
    <p:sldId id="280" r:id="rId46"/>
    <p:sldId id="309" r:id="rId47"/>
    <p:sldId id="271" r:id="rId48"/>
    <p:sldId id="394" r:id="rId49"/>
    <p:sldId id="270" r:id="rId50"/>
    <p:sldId id="273" r:id="rId51"/>
    <p:sldId id="265" r:id="rId52"/>
    <p:sldId id="409" r:id="rId53"/>
    <p:sldId id="410" r:id="rId54"/>
    <p:sldId id="411" r:id="rId55"/>
    <p:sldId id="412" r:id="rId56"/>
    <p:sldId id="413" r:id="rId57"/>
    <p:sldId id="414" r:id="rId58"/>
    <p:sldId id="415" r:id="rId59"/>
    <p:sldId id="416" r:id="rId60"/>
    <p:sldId id="417" r:id="rId61"/>
    <p:sldId id="418" r:id="rId62"/>
    <p:sldId id="419" r:id="rId63"/>
    <p:sldId id="420" r:id="rId64"/>
    <p:sldId id="421" r:id="rId65"/>
    <p:sldId id="422" r:id="rId66"/>
    <p:sldId id="423" r:id="rId67"/>
    <p:sldId id="424" r:id="rId68"/>
    <p:sldId id="437" r:id="rId69"/>
    <p:sldId id="426" r:id="rId70"/>
    <p:sldId id="427" r:id="rId71"/>
    <p:sldId id="428" r:id="rId72"/>
    <p:sldId id="429" r:id="rId73"/>
    <p:sldId id="430" r:id="rId74"/>
    <p:sldId id="431" r:id="rId75"/>
    <p:sldId id="279" r:id="rId76"/>
    <p:sldId id="432" r:id="rId77"/>
    <p:sldId id="281" r:id="rId78"/>
    <p:sldId id="282" r:id="rId79"/>
    <p:sldId id="433" r:id="rId80"/>
    <p:sldId id="284" r:id="rId81"/>
    <p:sldId id="285" r:id="rId82"/>
    <p:sldId id="286" r:id="rId83"/>
    <p:sldId id="287" r:id="rId84"/>
    <p:sldId id="288" r:id="rId85"/>
    <p:sldId id="434" r:id="rId86"/>
    <p:sldId id="435" r:id="rId87"/>
    <p:sldId id="290" r:id="rId88"/>
    <p:sldId id="436" r:id="rId89"/>
    <p:sldId id="291" r:id="rId90"/>
    <p:sldId id="293" r:id="rId91"/>
    <p:sldId id="292" r:id="rId92"/>
    <p:sldId id="408" r:id="rId93"/>
    <p:sldId id="283" r:id="rId94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1192" autoAdjust="0"/>
  </p:normalViewPr>
  <p:slideViewPr>
    <p:cSldViewPr>
      <p:cViewPr varScale="1">
        <p:scale>
          <a:sx n="70" d="100"/>
          <a:sy n="70" d="100"/>
        </p:scale>
        <p:origin x="774" y="6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8/26/2021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8/26/2021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8/26/2021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8/26/2021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png"/><Relationship Id="rId13" Type="http://schemas.openxmlformats.org/officeDocument/2006/relationships/image" Target="../media/image144.png"/><Relationship Id="rId18" Type="http://schemas.openxmlformats.org/officeDocument/2006/relationships/image" Target="../media/image149.png"/><Relationship Id="rId3" Type="http://schemas.openxmlformats.org/officeDocument/2006/relationships/image" Target="../media/image5.png"/><Relationship Id="rId21" Type="http://schemas.openxmlformats.org/officeDocument/2006/relationships/image" Target="../media/image152.png"/><Relationship Id="rId7" Type="http://schemas.openxmlformats.org/officeDocument/2006/relationships/image" Target="../media/image138.png"/><Relationship Id="rId12" Type="http://schemas.openxmlformats.org/officeDocument/2006/relationships/image" Target="../media/image143.png"/><Relationship Id="rId17" Type="http://schemas.openxmlformats.org/officeDocument/2006/relationships/image" Target="../media/image148.png"/><Relationship Id="rId2" Type="http://schemas.openxmlformats.org/officeDocument/2006/relationships/image" Target="../media/image135.png"/><Relationship Id="rId16" Type="http://schemas.openxmlformats.org/officeDocument/2006/relationships/image" Target="../media/image147.png"/><Relationship Id="rId20" Type="http://schemas.openxmlformats.org/officeDocument/2006/relationships/image" Target="../media/image15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7.png"/><Relationship Id="rId11" Type="http://schemas.openxmlformats.org/officeDocument/2006/relationships/image" Target="../media/image142.png"/><Relationship Id="rId5" Type="http://schemas.openxmlformats.org/officeDocument/2006/relationships/image" Target="../media/image136.png"/><Relationship Id="rId15" Type="http://schemas.openxmlformats.org/officeDocument/2006/relationships/image" Target="../media/image146.png"/><Relationship Id="rId23" Type="http://schemas.openxmlformats.org/officeDocument/2006/relationships/image" Target="../media/image154.png"/><Relationship Id="rId10" Type="http://schemas.openxmlformats.org/officeDocument/2006/relationships/image" Target="../media/image141.png"/><Relationship Id="rId19" Type="http://schemas.openxmlformats.org/officeDocument/2006/relationships/image" Target="../media/image150.png"/><Relationship Id="rId4" Type="http://schemas.openxmlformats.org/officeDocument/2006/relationships/image" Target="../media/image7.png"/><Relationship Id="rId9" Type="http://schemas.openxmlformats.org/officeDocument/2006/relationships/image" Target="../media/image140.png"/><Relationship Id="rId14" Type="http://schemas.openxmlformats.org/officeDocument/2006/relationships/image" Target="../media/image145.png"/><Relationship Id="rId22" Type="http://schemas.openxmlformats.org/officeDocument/2006/relationships/image" Target="../media/image15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13" Type="http://schemas.openxmlformats.org/officeDocument/2006/relationships/image" Target="../media/image165.png"/><Relationship Id="rId18" Type="http://schemas.openxmlformats.org/officeDocument/2006/relationships/image" Target="../media/image170.png"/><Relationship Id="rId26" Type="http://schemas.openxmlformats.org/officeDocument/2006/relationships/image" Target="../media/image178.png"/><Relationship Id="rId3" Type="http://schemas.openxmlformats.org/officeDocument/2006/relationships/image" Target="../media/image5.png"/><Relationship Id="rId21" Type="http://schemas.openxmlformats.org/officeDocument/2006/relationships/image" Target="../media/image173.png"/><Relationship Id="rId7" Type="http://schemas.openxmlformats.org/officeDocument/2006/relationships/image" Target="../media/image159.png"/><Relationship Id="rId12" Type="http://schemas.openxmlformats.org/officeDocument/2006/relationships/image" Target="../media/image164.png"/><Relationship Id="rId17" Type="http://schemas.openxmlformats.org/officeDocument/2006/relationships/image" Target="../media/image169.png"/><Relationship Id="rId25" Type="http://schemas.openxmlformats.org/officeDocument/2006/relationships/image" Target="../media/image177.png"/><Relationship Id="rId2" Type="http://schemas.openxmlformats.org/officeDocument/2006/relationships/image" Target="../media/image156.png"/><Relationship Id="rId16" Type="http://schemas.openxmlformats.org/officeDocument/2006/relationships/image" Target="../media/image168.png"/><Relationship Id="rId20" Type="http://schemas.openxmlformats.org/officeDocument/2006/relationships/image" Target="../media/image17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8.png"/><Relationship Id="rId11" Type="http://schemas.openxmlformats.org/officeDocument/2006/relationships/image" Target="../media/image163.png"/><Relationship Id="rId24" Type="http://schemas.openxmlformats.org/officeDocument/2006/relationships/image" Target="../media/image176.png"/><Relationship Id="rId5" Type="http://schemas.openxmlformats.org/officeDocument/2006/relationships/image" Target="../media/image157.png"/><Relationship Id="rId15" Type="http://schemas.openxmlformats.org/officeDocument/2006/relationships/image" Target="../media/image167.png"/><Relationship Id="rId23" Type="http://schemas.openxmlformats.org/officeDocument/2006/relationships/image" Target="../media/image175.png"/><Relationship Id="rId28" Type="http://schemas.openxmlformats.org/officeDocument/2006/relationships/image" Target="../media/image180.png"/><Relationship Id="rId10" Type="http://schemas.openxmlformats.org/officeDocument/2006/relationships/image" Target="../media/image162.png"/><Relationship Id="rId19" Type="http://schemas.openxmlformats.org/officeDocument/2006/relationships/image" Target="../media/image171.png"/><Relationship Id="rId4" Type="http://schemas.openxmlformats.org/officeDocument/2006/relationships/image" Target="../media/image7.png"/><Relationship Id="rId9" Type="http://schemas.openxmlformats.org/officeDocument/2006/relationships/image" Target="../media/image161.png"/><Relationship Id="rId14" Type="http://schemas.openxmlformats.org/officeDocument/2006/relationships/image" Target="../media/image166.png"/><Relationship Id="rId22" Type="http://schemas.openxmlformats.org/officeDocument/2006/relationships/image" Target="../media/image174.png"/><Relationship Id="rId27" Type="http://schemas.openxmlformats.org/officeDocument/2006/relationships/image" Target="../media/image17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4.png"/><Relationship Id="rId3" Type="http://schemas.openxmlformats.org/officeDocument/2006/relationships/image" Target="../media/image181.png"/><Relationship Id="rId7" Type="http://schemas.openxmlformats.org/officeDocument/2006/relationships/image" Target="../media/image18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10" Type="http://schemas.openxmlformats.org/officeDocument/2006/relationships/image" Target="../media/image186.png"/><Relationship Id="rId4" Type="http://schemas.openxmlformats.org/officeDocument/2006/relationships/image" Target="../media/image182.png"/><Relationship Id="rId9" Type="http://schemas.openxmlformats.org/officeDocument/2006/relationships/image" Target="../media/image18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1.png"/><Relationship Id="rId13" Type="http://schemas.openxmlformats.org/officeDocument/2006/relationships/image" Target="../media/image196.png"/><Relationship Id="rId18" Type="http://schemas.openxmlformats.org/officeDocument/2006/relationships/image" Target="../media/image201.png"/><Relationship Id="rId3" Type="http://schemas.openxmlformats.org/officeDocument/2006/relationships/image" Target="../media/image5.png"/><Relationship Id="rId21" Type="http://schemas.openxmlformats.org/officeDocument/2006/relationships/image" Target="../media/image204.png"/><Relationship Id="rId7" Type="http://schemas.openxmlformats.org/officeDocument/2006/relationships/image" Target="../media/image190.png"/><Relationship Id="rId12" Type="http://schemas.openxmlformats.org/officeDocument/2006/relationships/image" Target="../media/image195.png"/><Relationship Id="rId17" Type="http://schemas.openxmlformats.org/officeDocument/2006/relationships/image" Target="../media/image200.png"/><Relationship Id="rId2" Type="http://schemas.openxmlformats.org/officeDocument/2006/relationships/image" Target="../media/image187.png"/><Relationship Id="rId16" Type="http://schemas.openxmlformats.org/officeDocument/2006/relationships/image" Target="../media/image199.png"/><Relationship Id="rId20" Type="http://schemas.openxmlformats.org/officeDocument/2006/relationships/image" Target="../media/image20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9.png"/><Relationship Id="rId11" Type="http://schemas.openxmlformats.org/officeDocument/2006/relationships/image" Target="../media/image194.png"/><Relationship Id="rId24" Type="http://schemas.openxmlformats.org/officeDocument/2006/relationships/image" Target="../media/image207.png"/><Relationship Id="rId5" Type="http://schemas.openxmlformats.org/officeDocument/2006/relationships/image" Target="../media/image188.png"/><Relationship Id="rId15" Type="http://schemas.openxmlformats.org/officeDocument/2006/relationships/image" Target="../media/image198.png"/><Relationship Id="rId23" Type="http://schemas.openxmlformats.org/officeDocument/2006/relationships/image" Target="../media/image206.png"/><Relationship Id="rId10" Type="http://schemas.openxmlformats.org/officeDocument/2006/relationships/image" Target="../media/image193.png"/><Relationship Id="rId19" Type="http://schemas.openxmlformats.org/officeDocument/2006/relationships/image" Target="../media/image202.png"/><Relationship Id="rId4" Type="http://schemas.openxmlformats.org/officeDocument/2006/relationships/image" Target="../media/image7.png"/><Relationship Id="rId9" Type="http://schemas.openxmlformats.org/officeDocument/2006/relationships/image" Target="../media/image192.png"/><Relationship Id="rId14" Type="http://schemas.openxmlformats.org/officeDocument/2006/relationships/image" Target="../media/image197.png"/><Relationship Id="rId22" Type="http://schemas.openxmlformats.org/officeDocument/2006/relationships/image" Target="../media/image20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3.png"/><Relationship Id="rId13" Type="http://schemas.openxmlformats.org/officeDocument/2006/relationships/image" Target="../media/image218.png"/><Relationship Id="rId18" Type="http://schemas.openxmlformats.org/officeDocument/2006/relationships/image" Target="../media/image223.png"/><Relationship Id="rId3" Type="http://schemas.openxmlformats.org/officeDocument/2006/relationships/image" Target="../media/image210.png"/><Relationship Id="rId21" Type="http://schemas.openxmlformats.org/officeDocument/2006/relationships/image" Target="../media/image226.png"/><Relationship Id="rId7" Type="http://schemas.openxmlformats.org/officeDocument/2006/relationships/image" Target="../media/image212.png"/><Relationship Id="rId12" Type="http://schemas.openxmlformats.org/officeDocument/2006/relationships/image" Target="../media/image217.png"/><Relationship Id="rId17" Type="http://schemas.openxmlformats.org/officeDocument/2006/relationships/image" Target="../media/image222.png"/><Relationship Id="rId2" Type="http://schemas.openxmlformats.org/officeDocument/2006/relationships/image" Target="../media/image209.png"/><Relationship Id="rId16" Type="http://schemas.openxmlformats.org/officeDocument/2006/relationships/image" Target="../media/image221.png"/><Relationship Id="rId20" Type="http://schemas.openxmlformats.org/officeDocument/2006/relationships/image" Target="../media/image2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1.png"/><Relationship Id="rId11" Type="http://schemas.openxmlformats.org/officeDocument/2006/relationships/image" Target="../media/image216.png"/><Relationship Id="rId24" Type="http://schemas.openxmlformats.org/officeDocument/2006/relationships/image" Target="../media/image229.png"/><Relationship Id="rId5" Type="http://schemas.openxmlformats.org/officeDocument/2006/relationships/image" Target="../media/image7.png"/><Relationship Id="rId15" Type="http://schemas.openxmlformats.org/officeDocument/2006/relationships/image" Target="../media/image220.png"/><Relationship Id="rId23" Type="http://schemas.openxmlformats.org/officeDocument/2006/relationships/image" Target="../media/image228.png"/><Relationship Id="rId10" Type="http://schemas.openxmlformats.org/officeDocument/2006/relationships/image" Target="../media/image215.png"/><Relationship Id="rId19" Type="http://schemas.openxmlformats.org/officeDocument/2006/relationships/image" Target="../media/image224.png"/><Relationship Id="rId4" Type="http://schemas.openxmlformats.org/officeDocument/2006/relationships/image" Target="../media/image5.png"/><Relationship Id="rId9" Type="http://schemas.openxmlformats.org/officeDocument/2006/relationships/image" Target="../media/image214.png"/><Relationship Id="rId14" Type="http://schemas.openxmlformats.org/officeDocument/2006/relationships/image" Target="../media/image219.png"/><Relationship Id="rId22" Type="http://schemas.openxmlformats.org/officeDocument/2006/relationships/image" Target="../media/image22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4.png"/><Relationship Id="rId13" Type="http://schemas.openxmlformats.org/officeDocument/2006/relationships/image" Target="../media/image238.png"/><Relationship Id="rId18" Type="http://schemas.openxmlformats.org/officeDocument/2006/relationships/image" Target="../media/image243.png"/><Relationship Id="rId3" Type="http://schemas.openxmlformats.org/officeDocument/2006/relationships/image" Target="../media/image5.png"/><Relationship Id="rId7" Type="http://schemas.openxmlformats.org/officeDocument/2006/relationships/image" Target="../media/image233.png"/><Relationship Id="rId12" Type="http://schemas.openxmlformats.org/officeDocument/2006/relationships/image" Target="../media/image237.png"/><Relationship Id="rId17" Type="http://schemas.openxmlformats.org/officeDocument/2006/relationships/image" Target="../media/image242.png"/><Relationship Id="rId2" Type="http://schemas.openxmlformats.org/officeDocument/2006/relationships/image" Target="../media/image230.png"/><Relationship Id="rId16" Type="http://schemas.openxmlformats.org/officeDocument/2006/relationships/image" Target="../media/image2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2.png"/><Relationship Id="rId11" Type="http://schemas.openxmlformats.org/officeDocument/2006/relationships/image" Target="../media/image236.png"/><Relationship Id="rId5" Type="http://schemas.openxmlformats.org/officeDocument/2006/relationships/image" Target="../media/image231.png"/><Relationship Id="rId15" Type="http://schemas.openxmlformats.org/officeDocument/2006/relationships/image" Target="../media/image240.png"/><Relationship Id="rId10" Type="http://schemas.openxmlformats.org/officeDocument/2006/relationships/image" Target="../media/image235.png"/><Relationship Id="rId4" Type="http://schemas.openxmlformats.org/officeDocument/2006/relationships/image" Target="../media/image7.png"/><Relationship Id="rId9" Type="http://schemas.openxmlformats.org/officeDocument/2006/relationships/image" Target="../media/image210.png"/><Relationship Id="rId14" Type="http://schemas.openxmlformats.org/officeDocument/2006/relationships/image" Target="../media/image23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8.png"/><Relationship Id="rId18" Type="http://schemas.openxmlformats.org/officeDocument/2006/relationships/image" Target="../media/image23.png"/><Relationship Id="rId26" Type="http://schemas.openxmlformats.org/officeDocument/2006/relationships/image" Target="../media/image31.png"/><Relationship Id="rId39" Type="http://schemas.openxmlformats.org/officeDocument/2006/relationships/image" Target="../media/image44.png"/><Relationship Id="rId21" Type="http://schemas.openxmlformats.org/officeDocument/2006/relationships/image" Target="../media/image26.png"/><Relationship Id="rId34" Type="http://schemas.openxmlformats.org/officeDocument/2006/relationships/image" Target="../media/image39.png"/><Relationship Id="rId42" Type="http://schemas.openxmlformats.org/officeDocument/2006/relationships/image" Target="../media/image47.png"/><Relationship Id="rId7" Type="http://schemas.openxmlformats.org/officeDocument/2006/relationships/image" Target="../media/image12.png"/><Relationship Id="rId2" Type="http://schemas.openxmlformats.org/officeDocument/2006/relationships/image" Target="../media/image9.png"/><Relationship Id="rId16" Type="http://schemas.openxmlformats.org/officeDocument/2006/relationships/image" Target="../media/image21.png"/><Relationship Id="rId29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24" Type="http://schemas.openxmlformats.org/officeDocument/2006/relationships/image" Target="../media/image29.png"/><Relationship Id="rId32" Type="http://schemas.openxmlformats.org/officeDocument/2006/relationships/image" Target="../media/image37.png"/><Relationship Id="rId37" Type="http://schemas.openxmlformats.org/officeDocument/2006/relationships/image" Target="../media/image42.png"/><Relationship Id="rId40" Type="http://schemas.openxmlformats.org/officeDocument/2006/relationships/image" Target="../media/image45.png"/><Relationship Id="rId45" Type="http://schemas.openxmlformats.org/officeDocument/2006/relationships/image" Target="../media/image50.png"/><Relationship Id="rId5" Type="http://schemas.openxmlformats.org/officeDocument/2006/relationships/image" Target="../media/image7.png"/><Relationship Id="rId15" Type="http://schemas.openxmlformats.org/officeDocument/2006/relationships/image" Target="../media/image20.png"/><Relationship Id="rId23" Type="http://schemas.openxmlformats.org/officeDocument/2006/relationships/image" Target="../media/image28.png"/><Relationship Id="rId28" Type="http://schemas.openxmlformats.org/officeDocument/2006/relationships/image" Target="../media/image33.png"/><Relationship Id="rId36" Type="http://schemas.openxmlformats.org/officeDocument/2006/relationships/image" Target="../media/image41.png"/><Relationship Id="rId10" Type="http://schemas.openxmlformats.org/officeDocument/2006/relationships/image" Target="../media/image15.png"/><Relationship Id="rId19" Type="http://schemas.openxmlformats.org/officeDocument/2006/relationships/image" Target="../media/image24.png"/><Relationship Id="rId31" Type="http://schemas.openxmlformats.org/officeDocument/2006/relationships/image" Target="../media/image36.png"/><Relationship Id="rId44" Type="http://schemas.openxmlformats.org/officeDocument/2006/relationships/image" Target="../media/image49.png"/><Relationship Id="rId4" Type="http://schemas.openxmlformats.org/officeDocument/2006/relationships/image" Target="../media/image5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Relationship Id="rId22" Type="http://schemas.openxmlformats.org/officeDocument/2006/relationships/image" Target="../media/image27.png"/><Relationship Id="rId27" Type="http://schemas.openxmlformats.org/officeDocument/2006/relationships/image" Target="../media/image32.png"/><Relationship Id="rId30" Type="http://schemas.openxmlformats.org/officeDocument/2006/relationships/image" Target="../media/image35.png"/><Relationship Id="rId35" Type="http://schemas.openxmlformats.org/officeDocument/2006/relationships/image" Target="../media/image40.png"/><Relationship Id="rId43" Type="http://schemas.openxmlformats.org/officeDocument/2006/relationships/image" Target="../media/image48.png"/><Relationship Id="rId8" Type="http://schemas.openxmlformats.org/officeDocument/2006/relationships/image" Target="../media/image13.png"/><Relationship Id="rId3" Type="http://schemas.openxmlformats.org/officeDocument/2006/relationships/image" Target="../media/image10.png"/><Relationship Id="rId12" Type="http://schemas.openxmlformats.org/officeDocument/2006/relationships/image" Target="../media/image17.png"/><Relationship Id="rId17" Type="http://schemas.openxmlformats.org/officeDocument/2006/relationships/image" Target="../media/image22.png"/><Relationship Id="rId25" Type="http://schemas.openxmlformats.org/officeDocument/2006/relationships/image" Target="../media/image30.png"/><Relationship Id="rId33" Type="http://schemas.openxmlformats.org/officeDocument/2006/relationships/image" Target="../media/image38.png"/><Relationship Id="rId38" Type="http://schemas.openxmlformats.org/officeDocument/2006/relationships/image" Target="../media/image43.png"/><Relationship Id="rId20" Type="http://schemas.openxmlformats.org/officeDocument/2006/relationships/image" Target="../media/image25.png"/><Relationship Id="rId41" Type="http://schemas.openxmlformats.org/officeDocument/2006/relationships/image" Target="../media/image46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4.png"/><Relationship Id="rId13" Type="http://schemas.openxmlformats.org/officeDocument/2006/relationships/image" Target="../media/image238.png"/><Relationship Id="rId18" Type="http://schemas.openxmlformats.org/officeDocument/2006/relationships/image" Target="../media/image243.png"/><Relationship Id="rId3" Type="http://schemas.openxmlformats.org/officeDocument/2006/relationships/image" Target="../media/image7.png"/><Relationship Id="rId21" Type="http://schemas.openxmlformats.org/officeDocument/2006/relationships/image" Target="../media/image254.png"/><Relationship Id="rId7" Type="http://schemas.openxmlformats.org/officeDocument/2006/relationships/image" Target="../media/image232.png"/><Relationship Id="rId12" Type="http://schemas.openxmlformats.org/officeDocument/2006/relationships/image" Target="../media/image237.png"/><Relationship Id="rId17" Type="http://schemas.openxmlformats.org/officeDocument/2006/relationships/image" Target="../media/image242.png"/><Relationship Id="rId2" Type="http://schemas.openxmlformats.org/officeDocument/2006/relationships/image" Target="../media/image5.png"/><Relationship Id="rId16" Type="http://schemas.openxmlformats.org/officeDocument/2006/relationships/image" Target="../media/image251.png"/><Relationship Id="rId20" Type="http://schemas.openxmlformats.org/officeDocument/2006/relationships/image" Target="../media/image25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7.png"/><Relationship Id="rId11" Type="http://schemas.openxmlformats.org/officeDocument/2006/relationships/image" Target="../media/image249.png"/><Relationship Id="rId5" Type="http://schemas.openxmlformats.org/officeDocument/2006/relationships/image" Target="../media/image246.png"/><Relationship Id="rId15" Type="http://schemas.openxmlformats.org/officeDocument/2006/relationships/image" Target="../media/image250.png"/><Relationship Id="rId23" Type="http://schemas.openxmlformats.org/officeDocument/2006/relationships/image" Target="../media/image256.png"/><Relationship Id="rId10" Type="http://schemas.openxmlformats.org/officeDocument/2006/relationships/image" Target="../media/image235.png"/><Relationship Id="rId19" Type="http://schemas.openxmlformats.org/officeDocument/2006/relationships/image" Target="../media/image252.png"/><Relationship Id="rId4" Type="http://schemas.openxmlformats.org/officeDocument/2006/relationships/image" Target="../media/image245.png"/><Relationship Id="rId9" Type="http://schemas.openxmlformats.org/officeDocument/2006/relationships/image" Target="../media/image248.png"/><Relationship Id="rId14" Type="http://schemas.openxmlformats.org/officeDocument/2006/relationships/image" Target="../media/image239.png"/><Relationship Id="rId22" Type="http://schemas.openxmlformats.org/officeDocument/2006/relationships/image" Target="../media/image25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1.png"/><Relationship Id="rId13" Type="http://schemas.openxmlformats.org/officeDocument/2006/relationships/image" Target="../media/image266.png"/><Relationship Id="rId18" Type="http://schemas.openxmlformats.org/officeDocument/2006/relationships/image" Target="../media/image270.png"/><Relationship Id="rId3" Type="http://schemas.openxmlformats.org/officeDocument/2006/relationships/image" Target="../media/image7.png"/><Relationship Id="rId21" Type="http://schemas.openxmlformats.org/officeDocument/2006/relationships/image" Target="../media/image273.png"/><Relationship Id="rId7" Type="http://schemas.openxmlformats.org/officeDocument/2006/relationships/image" Target="../media/image260.png"/><Relationship Id="rId12" Type="http://schemas.openxmlformats.org/officeDocument/2006/relationships/image" Target="../media/image265.png"/><Relationship Id="rId17" Type="http://schemas.openxmlformats.org/officeDocument/2006/relationships/image" Target="../media/image269.png"/><Relationship Id="rId2" Type="http://schemas.openxmlformats.org/officeDocument/2006/relationships/image" Target="../media/image5.png"/><Relationship Id="rId16" Type="http://schemas.openxmlformats.org/officeDocument/2006/relationships/image" Target="../media/image245.png"/><Relationship Id="rId20" Type="http://schemas.openxmlformats.org/officeDocument/2006/relationships/image" Target="../media/image27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9.png"/><Relationship Id="rId11" Type="http://schemas.openxmlformats.org/officeDocument/2006/relationships/image" Target="../media/image264.png"/><Relationship Id="rId5" Type="http://schemas.openxmlformats.org/officeDocument/2006/relationships/image" Target="../media/image258.png"/><Relationship Id="rId15" Type="http://schemas.openxmlformats.org/officeDocument/2006/relationships/image" Target="../media/image268.png"/><Relationship Id="rId10" Type="http://schemas.openxmlformats.org/officeDocument/2006/relationships/image" Target="../media/image263.png"/><Relationship Id="rId19" Type="http://schemas.openxmlformats.org/officeDocument/2006/relationships/image" Target="../media/image271.png"/><Relationship Id="rId4" Type="http://schemas.openxmlformats.org/officeDocument/2006/relationships/image" Target="../media/image257.png"/><Relationship Id="rId9" Type="http://schemas.openxmlformats.org/officeDocument/2006/relationships/image" Target="../media/image262.png"/><Relationship Id="rId14" Type="http://schemas.openxmlformats.org/officeDocument/2006/relationships/image" Target="../media/image26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5.png"/><Relationship Id="rId13" Type="http://schemas.openxmlformats.org/officeDocument/2006/relationships/image" Target="../media/image278.png"/><Relationship Id="rId18" Type="http://schemas.openxmlformats.org/officeDocument/2006/relationships/image" Target="../media/image245.png"/><Relationship Id="rId3" Type="http://schemas.openxmlformats.org/officeDocument/2006/relationships/image" Target="../media/image7.png"/><Relationship Id="rId21" Type="http://schemas.openxmlformats.org/officeDocument/2006/relationships/image" Target="../media/image281.png"/><Relationship Id="rId7" Type="http://schemas.openxmlformats.org/officeDocument/2006/relationships/image" Target="../media/image260.png"/><Relationship Id="rId12" Type="http://schemas.openxmlformats.org/officeDocument/2006/relationships/image" Target="../media/image277.png"/><Relationship Id="rId17" Type="http://schemas.openxmlformats.org/officeDocument/2006/relationships/image" Target="../media/image268.png"/><Relationship Id="rId2" Type="http://schemas.openxmlformats.org/officeDocument/2006/relationships/image" Target="../media/image5.png"/><Relationship Id="rId16" Type="http://schemas.openxmlformats.org/officeDocument/2006/relationships/image" Target="../media/image280.png"/><Relationship Id="rId20" Type="http://schemas.openxmlformats.org/officeDocument/2006/relationships/image" Target="../media/image27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9.png"/><Relationship Id="rId11" Type="http://schemas.openxmlformats.org/officeDocument/2006/relationships/image" Target="../media/image262.png"/><Relationship Id="rId5" Type="http://schemas.openxmlformats.org/officeDocument/2006/relationships/image" Target="../media/image274.png"/><Relationship Id="rId15" Type="http://schemas.openxmlformats.org/officeDocument/2006/relationships/image" Target="../media/image279.png"/><Relationship Id="rId23" Type="http://schemas.openxmlformats.org/officeDocument/2006/relationships/image" Target="../media/image283.png"/><Relationship Id="rId10" Type="http://schemas.openxmlformats.org/officeDocument/2006/relationships/image" Target="../media/image261.png"/><Relationship Id="rId19" Type="http://schemas.openxmlformats.org/officeDocument/2006/relationships/image" Target="../media/image269.png"/><Relationship Id="rId4" Type="http://schemas.openxmlformats.org/officeDocument/2006/relationships/image" Target="../media/image257.png"/><Relationship Id="rId9" Type="http://schemas.openxmlformats.org/officeDocument/2006/relationships/image" Target="../media/image276.png"/><Relationship Id="rId14" Type="http://schemas.openxmlformats.org/officeDocument/2006/relationships/image" Target="../media/image265.png"/><Relationship Id="rId22" Type="http://schemas.openxmlformats.org/officeDocument/2006/relationships/image" Target="../media/image28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5.png"/><Relationship Id="rId13" Type="http://schemas.openxmlformats.org/officeDocument/2006/relationships/image" Target="../media/image265.png"/><Relationship Id="rId18" Type="http://schemas.openxmlformats.org/officeDocument/2006/relationships/image" Target="../media/image289.png"/><Relationship Id="rId3" Type="http://schemas.openxmlformats.org/officeDocument/2006/relationships/image" Target="../media/image7.png"/><Relationship Id="rId21" Type="http://schemas.openxmlformats.org/officeDocument/2006/relationships/image" Target="../media/image292.png"/><Relationship Id="rId7" Type="http://schemas.openxmlformats.org/officeDocument/2006/relationships/image" Target="../media/image260.png"/><Relationship Id="rId12" Type="http://schemas.openxmlformats.org/officeDocument/2006/relationships/image" Target="../media/image287.png"/><Relationship Id="rId17" Type="http://schemas.openxmlformats.org/officeDocument/2006/relationships/image" Target="../media/image288.png"/><Relationship Id="rId2" Type="http://schemas.openxmlformats.org/officeDocument/2006/relationships/image" Target="../media/image5.png"/><Relationship Id="rId16" Type="http://schemas.openxmlformats.org/officeDocument/2006/relationships/image" Target="../media/image270.png"/><Relationship Id="rId20" Type="http://schemas.openxmlformats.org/officeDocument/2006/relationships/image" Target="../media/image29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9.png"/><Relationship Id="rId11" Type="http://schemas.openxmlformats.org/officeDocument/2006/relationships/image" Target="../media/image286.png"/><Relationship Id="rId5" Type="http://schemas.openxmlformats.org/officeDocument/2006/relationships/image" Target="../media/image285.png"/><Relationship Id="rId15" Type="http://schemas.openxmlformats.org/officeDocument/2006/relationships/image" Target="../media/image269.png"/><Relationship Id="rId23" Type="http://schemas.openxmlformats.org/officeDocument/2006/relationships/image" Target="../media/image294.png"/><Relationship Id="rId10" Type="http://schemas.openxmlformats.org/officeDocument/2006/relationships/image" Target="../media/image262.png"/><Relationship Id="rId19" Type="http://schemas.openxmlformats.org/officeDocument/2006/relationships/image" Target="../media/image290.png"/><Relationship Id="rId4" Type="http://schemas.openxmlformats.org/officeDocument/2006/relationships/image" Target="../media/image284.png"/><Relationship Id="rId9" Type="http://schemas.openxmlformats.org/officeDocument/2006/relationships/image" Target="../media/image261.png"/><Relationship Id="rId14" Type="http://schemas.openxmlformats.org/officeDocument/2006/relationships/image" Target="../media/image245.png"/><Relationship Id="rId22" Type="http://schemas.openxmlformats.org/officeDocument/2006/relationships/image" Target="../media/image29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5.png"/><Relationship Id="rId13" Type="http://schemas.openxmlformats.org/officeDocument/2006/relationships/image" Target="../media/image265.png"/><Relationship Id="rId18" Type="http://schemas.openxmlformats.org/officeDocument/2006/relationships/image" Target="../media/image289.png"/><Relationship Id="rId3" Type="http://schemas.openxmlformats.org/officeDocument/2006/relationships/image" Target="../media/image7.png"/><Relationship Id="rId7" Type="http://schemas.openxmlformats.org/officeDocument/2006/relationships/image" Target="../media/image260.png"/><Relationship Id="rId12" Type="http://schemas.openxmlformats.org/officeDocument/2006/relationships/image" Target="../media/image298.png"/><Relationship Id="rId17" Type="http://schemas.openxmlformats.org/officeDocument/2006/relationships/image" Target="../media/image299.png"/><Relationship Id="rId2" Type="http://schemas.openxmlformats.org/officeDocument/2006/relationships/image" Target="../media/image5.png"/><Relationship Id="rId16" Type="http://schemas.openxmlformats.org/officeDocument/2006/relationships/image" Target="../media/image27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9.png"/><Relationship Id="rId11" Type="http://schemas.openxmlformats.org/officeDocument/2006/relationships/image" Target="../media/image297.png"/><Relationship Id="rId5" Type="http://schemas.openxmlformats.org/officeDocument/2006/relationships/image" Target="../media/image296.png"/><Relationship Id="rId15" Type="http://schemas.openxmlformats.org/officeDocument/2006/relationships/image" Target="../media/image269.png"/><Relationship Id="rId10" Type="http://schemas.openxmlformats.org/officeDocument/2006/relationships/image" Target="../media/image262.png"/><Relationship Id="rId19" Type="http://schemas.openxmlformats.org/officeDocument/2006/relationships/image" Target="../media/image300.png"/><Relationship Id="rId4" Type="http://schemas.openxmlformats.org/officeDocument/2006/relationships/image" Target="../media/image295.png"/><Relationship Id="rId9" Type="http://schemas.openxmlformats.org/officeDocument/2006/relationships/image" Target="../media/image261.png"/><Relationship Id="rId14" Type="http://schemas.openxmlformats.org/officeDocument/2006/relationships/image" Target="../media/image245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5.png"/><Relationship Id="rId13" Type="http://schemas.openxmlformats.org/officeDocument/2006/relationships/image" Target="../media/image265.png"/><Relationship Id="rId18" Type="http://schemas.openxmlformats.org/officeDocument/2006/relationships/image" Target="../media/image289.png"/><Relationship Id="rId3" Type="http://schemas.openxmlformats.org/officeDocument/2006/relationships/image" Target="../media/image7.png"/><Relationship Id="rId21" Type="http://schemas.openxmlformats.org/officeDocument/2006/relationships/image" Target="../media/image308.png"/><Relationship Id="rId7" Type="http://schemas.openxmlformats.org/officeDocument/2006/relationships/image" Target="../media/image260.png"/><Relationship Id="rId12" Type="http://schemas.openxmlformats.org/officeDocument/2006/relationships/image" Target="../media/image304.png"/><Relationship Id="rId17" Type="http://schemas.openxmlformats.org/officeDocument/2006/relationships/image" Target="../media/image305.png"/><Relationship Id="rId2" Type="http://schemas.openxmlformats.org/officeDocument/2006/relationships/image" Target="../media/image5.png"/><Relationship Id="rId16" Type="http://schemas.openxmlformats.org/officeDocument/2006/relationships/image" Target="../media/image270.png"/><Relationship Id="rId20" Type="http://schemas.openxmlformats.org/officeDocument/2006/relationships/image" Target="../media/image30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9.png"/><Relationship Id="rId11" Type="http://schemas.openxmlformats.org/officeDocument/2006/relationships/image" Target="../media/image303.png"/><Relationship Id="rId5" Type="http://schemas.openxmlformats.org/officeDocument/2006/relationships/image" Target="../media/image302.png"/><Relationship Id="rId15" Type="http://schemas.openxmlformats.org/officeDocument/2006/relationships/image" Target="../media/image269.png"/><Relationship Id="rId10" Type="http://schemas.openxmlformats.org/officeDocument/2006/relationships/image" Target="../media/image262.png"/><Relationship Id="rId19" Type="http://schemas.openxmlformats.org/officeDocument/2006/relationships/image" Target="../media/image306.png"/><Relationship Id="rId4" Type="http://schemas.openxmlformats.org/officeDocument/2006/relationships/image" Target="../media/image301.png"/><Relationship Id="rId9" Type="http://schemas.openxmlformats.org/officeDocument/2006/relationships/image" Target="../media/image261.png"/><Relationship Id="rId14" Type="http://schemas.openxmlformats.org/officeDocument/2006/relationships/image" Target="../media/image245.png"/><Relationship Id="rId22" Type="http://schemas.openxmlformats.org/officeDocument/2006/relationships/image" Target="../media/image26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3.png"/><Relationship Id="rId3" Type="http://schemas.openxmlformats.org/officeDocument/2006/relationships/image" Target="../media/image7.png"/><Relationship Id="rId7" Type="http://schemas.openxmlformats.org/officeDocument/2006/relationships/image" Target="../media/image312.png"/><Relationship Id="rId12" Type="http://schemas.openxmlformats.org/officeDocument/2006/relationships/image" Target="../media/image24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1.png"/><Relationship Id="rId11" Type="http://schemas.openxmlformats.org/officeDocument/2006/relationships/image" Target="../media/image316.png"/><Relationship Id="rId5" Type="http://schemas.openxmlformats.org/officeDocument/2006/relationships/image" Target="../media/image310.png"/><Relationship Id="rId10" Type="http://schemas.openxmlformats.org/officeDocument/2006/relationships/image" Target="../media/image315.png"/><Relationship Id="rId4" Type="http://schemas.openxmlformats.org/officeDocument/2006/relationships/image" Target="../media/image309.png"/><Relationship Id="rId9" Type="http://schemas.openxmlformats.org/officeDocument/2006/relationships/image" Target="../media/image31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0.png"/><Relationship Id="rId3" Type="http://schemas.openxmlformats.org/officeDocument/2006/relationships/image" Target="../media/image7.png"/><Relationship Id="rId7" Type="http://schemas.openxmlformats.org/officeDocument/2006/relationships/image" Target="../media/image31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8.png"/><Relationship Id="rId5" Type="http://schemas.openxmlformats.org/officeDocument/2006/relationships/image" Target="../media/image317.png"/><Relationship Id="rId4" Type="http://schemas.openxmlformats.org/officeDocument/2006/relationships/image" Target="../media/image206.png"/><Relationship Id="rId9" Type="http://schemas.openxmlformats.org/officeDocument/2006/relationships/image" Target="../media/image321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4.png"/><Relationship Id="rId3" Type="http://schemas.openxmlformats.org/officeDocument/2006/relationships/image" Target="../media/image7.png"/><Relationship Id="rId7" Type="http://schemas.openxmlformats.org/officeDocument/2006/relationships/image" Target="../media/image32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2.png"/><Relationship Id="rId5" Type="http://schemas.openxmlformats.org/officeDocument/2006/relationships/image" Target="../media/image317.png"/><Relationship Id="rId4" Type="http://schemas.openxmlformats.org/officeDocument/2006/relationships/image" Target="../media/image206.png"/><Relationship Id="rId9" Type="http://schemas.openxmlformats.org/officeDocument/2006/relationships/image" Target="../media/image325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8.png"/><Relationship Id="rId3" Type="http://schemas.openxmlformats.org/officeDocument/2006/relationships/image" Target="../media/image7.png"/><Relationship Id="rId7" Type="http://schemas.openxmlformats.org/officeDocument/2006/relationships/image" Target="../media/image32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6.png"/><Relationship Id="rId5" Type="http://schemas.openxmlformats.org/officeDocument/2006/relationships/image" Target="../media/image317.png"/><Relationship Id="rId4" Type="http://schemas.openxmlformats.org/officeDocument/2006/relationships/image" Target="../media/image20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51.png"/><Relationship Id="rId7" Type="http://schemas.openxmlformats.org/officeDocument/2006/relationships/image" Target="../media/image5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10" Type="http://schemas.openxmlformats.org/officeDocument/2006/relationships/image" Target="../media/image56.png"/><Relationship Id="rId4" Type="http://schemas.openxmlformats.org/officeDocument/2006/relationships/image" Target="../media/image52.png"/><Relationship Id="rId9" Type="http://schemas.openxmlformats.org/officeDocument/2006/relationships/image" Target="../media/image55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1.png"/><Relationship Id="rId13" Type="http://schemas.openxmlformats.org/officeDocument/2006/relationships/image" Target="../media/image336.png"/><Relationship Id="rId18" Type="http://schemas.openxmlformats.org/officeDocument/2006/relationships/image" Target="../media/image341.png"/><Relationship Id="rId3" Type="http://schemas.openxmlformats.org/officeDocument/2006/relationships/image" Target="../media/image7.png"/><Relationship Id="rId21" Type="http://schemas.openxmlformats.org/officeDocument/2006/relationships/image" Target="../media/image344.png"/><Relationship Id="rId7" Type="http://schemas.openxmlformats.org/officeDocument/2006/relationships/image" Target="../media/image330.png"/><Relationship Id="rId12" Type="http://schemas.openxmlformats.org/officeDocument/2006/relationships/image" Target="../media/image335.png"/><Relationship Id="rId17" Type="http://schemas.openxmlformats.org/officeDocument/2006/relationships/image" Target="../media/image340.png"/><Relationship Id="rId2" Type="http://schemas.openxmlformats.org/officeDocument/2006/relationships/image" Target="../media/image5.png"/><Relationship Id="rId16" Type="http://schemas.openxmlformats.org/officeDocument/2006/relationships/image" Target="../media/image339.png"/><Relationship Id="rId20" Type="http://schemas.openxmlformats.org/officeDocument/2006/relationships/image" Target="../media/image3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9.png"/><Relationship Id="rId11" Type="http://schemas.openxmlformats.org/officeDocument/2006/relationships/image" Target="../media/image334.png"/><Relationship Id="rId5" Type="http://schemas.openxmlformats.org/officeDocument/2006/relationships/image" Target="../media/image317.png"/><Relationship Id="rId15" Type="http://schemas.openxmlformats.org/officeDocument/2006/relationships/image" Target="../media/image338.png"/><Relationship Id="rId10" Type="http://schemas.openxmlformats.org/officeDocument/2006/relationships/image" Target="../media/image333.png"/><Relationship Id="rId19" Type="http://schemas.openxmlformats.org/officeDocument/2006/relationships/image" Target="../media/image342.png"/><Relationship Id="rId4" Type="http://schemas.openxmlformats.org/officeDocument/2006/relationships/image" Target="../media/image206.png"/><Relationship Id="rId9" Type="http://schemas.openxmlformats.org/officeDocument/2006/relationships/image" Target="../media/image332.png"/><Relationship Id="rId14" Type="http://schemas.openxmlformats.org/officeDocument/2006/relationships/image" Target="../media/image337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8.png"/><Relationship Id="rId13" Type="http://schemas.openxmlformats.org/officeDocument/2006/relationships/image" Target="../media/image353.png"/><Relationship Id="rId18" Type="http://schemas.openxmlformats.org/officeDocument/2006/relationships/image" Target="../media/image358.png"/><Relationship Id="rId3" Type="http://schemas.openxmlformats.org/officeDocument/2006/relationships/image" Target="../media/image7.png"/><Relationship Id="rId21" Type="http://schemas.openxmlformats.org/officeDocument/2006/relationships/image" Target="../media/image361.png"/><Relationship Id="rId7" Type="http://schemas.openxmlformats.org/officeDocument/2006/relationships/image" Target="../media/image347.png"/><Relationship Id="rId12" Type="http://schemas.openxmlformats.org/officeDocument/2006/relationships/image" Target="../media/image352.png"/><Relationship Id="rId17" Type="http://schemas.openxmlformats.org/officeDocument/2006/relationships/image" Target="../media/image357.png"/><Relationship Id="rId2" Type="http://schemas.openxmlformats.org/officeDocument/2006/relationships/image" Target="../media/image5.png"/><Relationship Id="rId16" Type="http://schemas.openxmlformats.org/officeDocument/2006/relationships/image" Target="../media/image356.png"/><Relationship Id="rId20" Type="http://schemas.openxmlformats.org/officeDocument/2006/relationships/image" Target="../media/image36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6.png"/><Relationship Id="rId11" Type="http://schemas.openxmlformats.org/officeDocument/2006/relationships/image" Target="../media/image351.png"/><Relationship Id="rId5" Type="http://schemas.openxmlformats.org/officeDocument/2006/relationships/image" Target="../media/image345.png"/><Relationship Id="rId15" Type="http://schemas.openxmlformats.org/officeDocument/2006/relationships/image" Target="../media/image355.png"/><Relationship Id="rId23" Type="http://schemas.openxmlformats.org/officeDocument/2006/relationships/image" Target="../media/image363.png"/><Relationship Id="rId10" Type="http://schemas.openxmlformats.org/officeDocument/2006/relationships/image" Target="../media/image350.png"/><Relationship Id="rId19" Type="http://schemas.openxmlformats.org/officeDocument/2006/relationships/image" Target="../media/image359.png"/><Relationship Id="rId4" Type="http://schemas.openxmlformats.org/officeDocument/2006/relationships/image" Target="../media/image206.png"/><Relationship Id="rId9" Type="http://schemas.openxmlformats.org/officeDocument/2006/relationships/image" Target="../media/image349.png"/><Relationship Id="rId14" Type="http://schemas.openxmlformats.org/officeDocument/2006/relationships/image" Target="../media/image354.png"/><Relationship Id="rId22" Type="http://schemas.openxmlformats.org/officeDocument/2006/relationships/image" Target="../media/image36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9.png"/><Relationship Id="rId13" Type="http://schemas.openxmlformats.org/officeDocument/2006/relationships/image" Target="../media/image374.png"/><Relationship Id="rId3" Type="http://schemas.openxmlformats.org/officeDocument/2006/relationships/image" Target="../media/image7.png"/><Relationship Id="rId7" Type="http://schemas.openxmlformats.org/officeDocument/2006/relationships/image" Target="../media/image368.png"/><Relationship Id="rId12" Type="http://schemas.openxmlformats.org/officeDocument/2006/relationships/image" Target="../media/image373.png"/><Relationship Id="rId2" Type="http://schemas.openxmlformats.org/officeDocument/2006/relationships/image" Target="../media/image5.png"/><Relationship Id="rId16" Type="http://schemas.openxmlformats.org/officeDocument/2006/relationships/image" Target="../media/image37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7.png"/><Relationship Id="rId11" Type="http://schemas.openxmlformats.org/officeDocument/2006/relationships/image" Target="../media/image372.png"/><Relationship Id="rId5" Type="http://schemas.openxmlformats.org/officeDocument/2006/relationships/image" Target="../media/image366.png"/><Relationship Id="rId15" Type="http://schemas.openxmlformats.org/officeDocument/2006/relationships/image" Target="../media/image376.png"/><Relationship Id="rId10" Type="http://schemas.openxmlformats.org/officeDocument/2006/relationships/image" Target="../media/image371.png"/><Relationship Id="rId4" Type="http://schemas.openxmlformats.org/officeDocument/2006/relationships/image" Target="../media/image365.png"/><Relationship Id="rId9" Type="http://schemas.openxmlformats.org/officeDocument/2006/relationships/image" Target="../media/image370.png"/><Relationship Id="rId14" Type="http://schemas.openxmlformats.org/officeDocument/2006/relationships/image" Target="../media/image375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1.png"/><Relationship Id="rId13" Type="http://schemas.openxmlformats.org/officeDocument/2006/relationships/image" Target="../media/image235.png"/><Relationship Id="rId18" Type="http://schemas.openxmlformats.org/officeDocument/2006/relationships/image" Target="../media/image388.png"/><Relationship Id="rId3" Type="http://schemas.openxmlformats.org/officeDocument/2006/relationships/image" Target="../media/image7.png"/><Relationship Id="rId21" Type="http://schemas.openxmlformats.org/officeDocument/2006/relationships/image" Target="../media/image390.png"/><Relationship Id="rId7" Type="http://schemas.openxmlformats.org/officeDocument/2006/relationships/image" Target="../media/image380.png"/><Relationship Id="rId12" Type="http://schemas.openxmlformats.org/officeDocument/2006/relationships/image" Target="../media/image385.png"/><Relationship Id="rId17" Type="http://schemas.openxmlformats.org/officeDocument/2006/relationships/image" Target="../media/image239.png"/><Relationship Id="rId25" Type="http://schemas.openxmlformats.org/officeDocument/2006/relationships/image" Target="../media/image393.png"/><Relationship Id="rId2" Type="http://schemas.openxmlformats.org/officeDocument/2006/relationships/image" Target="../media/image5.png"/><Relationship Id="rId16" Type="http://schemas.openxmlformats.org/officeDocument/2006/relationships/image" Target="../media/image238.png"/><Relationship Id="rId20" Type="http://schemas.openxmlformats.org/officeDocument/2006/relationships/image" Target="../media/image2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9.png"/><Relationship Id="rId11" Type="http://schemas.openxmlformats.org/officeDocument/2006/relationships/image" Target="../media/image384.png"/><Relationship Id="rId24" Type="http://schemas.openxmlformats.org/officeDocument/2006/relationships/image" Target="../media/image242.png"/><Relationship Id="rId5" Type="http://schemas.openxmlformats.org/officeDocument/2006/relationships/image" Target="../media/image378.png"/><Relationship Id="rId15" Type="http://schemas.openxmlformats.org/officeDocument/2006/relationships/image" Target="../media/image387.png"/><Relationship Id="rId23" Type="http://schemas.openxmlformats.org/officeDocument/2006/relationships/image" Target="../media/image392.png"/><Relationship Id="rId10" Type="http://schemas.openxmlformats.org/officeDocument/2006/relationships/image" Target="../media/image383.png"/><Relationship Id="rId19" Type="http://schemas.openxmlformats.org/officeDocument/2006/relationships/image" Target="../media/image389.png"/><Relationship Id="rId4" Type="http://schemas.openxmlformats.org/officeDocument/2006/relationships/image" Target="../media/image366.png"/><Relationship Id="rId9" Type="http://schemas.openxmlformats.org/officeDocument/2006/relationships/image" Target="../media/image382.png"/><Relationship Id="rId14" Type="http://schemas.openxmlformats.org/officeDocument/2006/relationships/image" Target="../media/image386.png"/><Relationship Id="rId22" Type="http://schemas.openxmlformats.org/officeDocument/2006/relationships/image" Target="../media/image391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8.png"/><Relationship Id="rId13" Type="http://schemas.openxmlformats.org/officeDocument/2006/relationships/image" Target="../media/image403.png"/><Relationship Id="rId3" Type="http://schemas.openxmlformats.org/officeDocument/2006/relationships/image" Target="../media/image7.png"/><Relationship Id="rId7" Type="http://schemas.openxmlformats.org/officeDocument/2006/relationships/image" Target="../media/image397.png"/><Relationship Id="rId12" Type="http://schemas.openxmlformats.org/officeDocument/2006/relationships/image" Target="../media/image402.png"/><Relationship Id="rId2" Type="http://schemas.openxmlformats.org/officeDocument/2006/relationships/image" Target="../media/image5.png"/><Relationship Id="rId16" Type="http://schemas.openxmlformats.org/officeDocument/2006/relationships/image" Target="../media/image40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6.png"/><Relationship Id="rId11" Type="http://schemas.openxmlformats.org/officeDocument/2006/relationships/image" Target="../media/image401.png"/><Relationship Id="rId5" Type="http://schemas.openxmlformats.org/officeDocument/2006/relationships/image" Target="../media/image395.png"/><Relationship Id="rId15" Type="http://schemas.openxmlformats.org/officeDocument/2006/relationships/image" Target="../media/image405.png"/><Relationship Id="rId10" Type="http://schemas.openxmlformats.org/officeDocument/2006/relationships/image" Target="../media/image400.png"/><Relationship Id="rId4" Type="http://schemas.openxmlformats.org/officeDocument/2006/relationships/image" Target="../media/image394.png"/><Relationship Id="rId9" Type="http://schemas.openxmlformats.org/officeDocument/2006/relationships/image" Target="../media/image399.png"/><Relationship Id="rId14" Type="http://schemas.openxmlformats.org/officeDocument/2006/relationships/image" Target="../media/image40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2.png"/><Relationship Id="rId13" Type="http://schemas.openxmlformats.org/officeDocument/2006/relationships/image" Target="../media/image417.png"/><Relationship Id="rId18" Type="http://schemas.openxmlformats.org/officeDocument/2006/relationships/image" Target="../media/image422.png"/><Relationship Id="rId26" Type="http://schemas.openxmlformats.org/officeDocument/2006/relationships/image" Target="../media/image430.png"/><Relationship Id="rId3" Type="http://schemas.openxmlformats.org/officeDocument/2006/relationships/image" Target="../media/image7.png"/><Relationship Id="rId21" Type="http://schemas.openxmlformats.org/officeDocument/2006/relationships/image" Target="../media/image425.png"/><Relationship Id="rId7" Type="http://schemas.openxmlformats.org/officeDocument/2006/relationships/image" Target="../media/image411.png"/><Relationship Id="rId12" Type="http://schemas.openxmlformats.org/officeDocument/2006/relationships/image" Target="../media/image416.png"/><Relationship Id="rId17" Type="http://schemas.openxmlformats.org/officeDocument/2006/relationships/image" Target="../media/image421.png"/><Relationship Id="rId25" Type="http://schemas.openxmlformats.org/officeDocument/2006/relationships/image" Target="../media/image429.png"/><Relationship Id="rId2" Type="http://schemas.openxmlformats.org/officeDocument/2006/relationships/image" Target="../media/image5.png"/><Relationship Id="rId16" Type="http://schemas.openxmlformats.org/officeDocument/2006/relationships/image" Target="../media/image420.png"/><Relationship Id="rId20" Type="http://schemas.openxmlformats.org/officeDocument/2006/relationships/image" Target="../media/image4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0.png"/><Relationship Id="rId11" Type="http://schemas.openxmlformats.org/officeDocument/2006/relationships/image" Target="../media/image415.png"/><Relationship Id="rId24" Type="http://schemas.openxmlformats.org/officeDocument/2006/relationships/image" Target="../media/image428.png"/><Relationship Id="rId5" Type="http://schemas.openxmlformats.org/officeDocument/2006/relationships/image" Target="../media/image409.png"/><Relationship Id="rId15" Type="http://schemas.openxmlformats.org/officeDocument/2006/relationships/image" Target="../media/image419.png"/><Relationship Id="rId23" Type="http://schemas.openxmlformats.org/officeDocument/2006/relationships/image" Target="../media/image427.png"/><Relationship Id="rId10" Type="http://schemas.openxmlformats.org/officeDocument/2006/relationships/image" Target="../media/image414.png"/><Relationship Id="rId19" Type="http://schemas.openxmlformats.org/officeDocument/2006/relationships/image" Target="../media/image423.png"/><Relationship Id="rId4" Type="http://schemas.openxmlformats.org/officeDocument/2006/relationships/image" Target="../media/image408.png"/><Relationship Id="rId9" Type="http://schemas.openxmlformats.org/officeDocument/2006/relationships/image" Target="../media/image413.png"/><Relationship Id="rId14" Type="http://schemas.openxmlformats.org/officeDocument/2006/relationships/image" Target="../media/image418.png"/><Relationship Id="rId22" Type="http://schemas.openxmlformats.org/officeDocument/2006/relationships/image" Target="../media/image426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5.png"/><Relationship Id="rId13" Type="http://schemas.openxmlformats.org/officeDocument/2006/relationships/image" Target="../media/image440.png"/><Relationship Id="rId3" Type="http://schemas.openxmlformats.org/officeDocument/2006/relationships/image" Target="../media/image7.png"/><Relationship Id="rId7" Type="http://schemas.openxmlformats.org/officeDocument/2006/relationships/image" Target="../media/image434.png"/><Relationship Id="rId12" Type="http://schemas.openxmlformats.org/officeDocument/2006/relationships/image" Target="../media/image439.png"/><Relationship Id="rId2" Type="http://schemas.openxmlformats.org/officeDocument/2006/relationships/image" Target="../media/image5.png"/><Relationship Id="rId16" Type="http://schemas.openxmlformats.org/officeDocument/2006/relationships/image" Target="../media/image4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3.png"/><Relationship Id="rId11" Type="http://schemas.openxmlformats.org/officeDocument/2006/relationships/image" Target="../media/image438.png"/><Relationship Id="rId5" Type="http://schemas.openxmlformats.org/officeDocument/2006/relationships/image" Target="../media/image432.png"/><Relationship Id="rId15" Type="http://schemas.openxmlformats.org/officeDocument/2006/relationships/image" Target="../media/image442.png"/><Relationship Id="rId10" Type="http://schemas.openxmlformats.org/officeDocument/2006/relationships/image" Target="../media/image437.png"/><Relationship Id="rId4" Type="http://schemas.openxmlformats.org/officeDocument/2006/relationships/image" Target="../media/image431.png"/><Relationship Id="rId9" Type="http://schemas.openxmlformats.org/officeDocument/2006/relationships/image" Target="../media/image436.png"/><Relationship Id="rId14" Type="http://schemas.openxmlformats.org/officeDocument/2006/relationships/image" Target="../media/image441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7.png"/><Relationship Id="rId3" Type="http://schemas.openxmlformats.org/officeDocument/2006/relationships/image" Target="../media/image444.png"/><Relationship Id="rId7" Type="http://schemas.openxmlformats.org/officeDocument/2006/relationships/image" Target="../media/image44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10" Type="http://schemas.openxmlformats.org/officeDocument/2006/relationships/image" Target="../media/image449.png"/><Relationship Id="rId4" Type="http://schemas.openxmlformats.org/officeDocument/2006/relationships/image" Target="../media/image445.png"/><Relationship Id="rId9" Type="http://schemas.openxmlformats.org/officeDocument/2006/relationships/image" Target="../media/image44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8.png"/><Relationship Id="rId13" Type="http://schemas.openxmlformats.org/officeDocument/2006/relationships/image" Target="../media/image243.png"/><Relationship Id="rId18" Type="http://schemas.openxmlformats.org/officeDocument/2006/relationships/image" Target="../media/image460.png"/><Relationship Id="rId3" Type="http://schemas.openxmlformats.org/officeDocument/2006/relationships/image" Target="../media/image5.png"/><Relationship Id="rId21" Type="http://schemas.openxmlformats.org/officeDocument/2006/relationships/image" Target="../media/image242.png"/><Relationship Id="rId7" Type="http://schemas.openxmlformats.org/officeDocument/2006/relationships/image" Target="../media/image387.png"/><Relationship Id="rId12" Type="http://schemas.openxmlformats.org/officeDocument/2006/relationships/image" Target="../media/image237.png"/><Relationship Id="rId17" Type="http://schemas.openxmlformats.org/officeDocument/2006/relationships/image" Target="../media/image459.png"/><Relationship Id="rId25" Type="http://schemas.openxmlformats.org/officeDocument/2006/relationships/image" Target="../media/image466.png"/><Relationship Id="rId2" Type="http://schemas.openxmlformats.org/officeDocument/2006/relationships/image" Target="../media/image451.png"/><Relationship Id="rId16" Type="http://schemas.openxmlformats.org/officeDocument/2006/relationships/image" Target="../media/image458.png"/><Relationship Id="rId20" Type="http://schemas.openxmlformats.org/officeDocument/2006/relationships/image" Target="../media/image46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3.png"/><Relationship Id="rId11" Type="http://schemas.openxmlformats.org/officeDocument/2006/relationships/image" Target="../media/image456.png"/><Relationship Id="rId24" Type="http://schemas.openxmlformats.org/officeDocument/2006/relationships/image" Target="../media/image465.png"/><Relationship Id="rId5" Type="http://schemas.openxmlformats.org/officeDocument/2006/relationships/image" Target="../media/image452.png"/><Relationship Id="rId15" Type="http://schemas.openxmlformats.org/officeDocument/2006/relationships/image" Target="../media/image457.png"/><Relationship Id="rId23" Type="http://schemas.openxmlformats.org/officeDocument/2006/relationships/image" Target="../media/image464.png"/><Relationship Id="rId10" Type="http://schemas.openxmlformats.org/officeDocument/2006/relationships/image" Target="../media/image455.png"/><Relationship Id="rId19" Type="http://schemas.openxmlformats.org/officeDocument/2006/relationships/image" Target="../media/image461.png"/><Relationship Id="rId4" Type="http://schemas.openxmlformats.org/officeDocument/2006/relationships/image" Target="../media/image7.png"/><Relationship Id="rId9" Type="http://schemas.openxmlformats.org/officeDocument/2006/relationships/image" Target="../media/image454.png"/><Relationship Id="rId14" Type="http://schemas.openxmlformats.org/officeDocument/2006/relationships/image" Target="../media/image239.png"/><Relationship Id="rId22" Type="http://schemas.openxmlformats.org/officeDocument/2006/relationships/image" Target="../media/image463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1.png"/><Relationship Id="rId13" Type="http://schemas.openxmlformats.org/officeDocument/2006/relationships/image" Target="../media/image466.png"/><Relationship Id="rId3" Type="http://schemas.openxmlformats.org/officeDocument/2006/relationships/image" Target="../media/image468.png"/><Relationship Id="rId7" Type="http://schemas.openxmlformats.org/officeDocument/2006/relationships/image" Target="../media/image470.png"/><Relationship Id="rId12" Type="http://schemas.openxmlformats.org/officeDocument/2006/relationships/image" Target="../media/image475.png"/><Relationship Id="rId2" Type="http://schemas.openxmlformats.org/officeDocument/2006/relationships/image" Target="../media/image467.png"/><Relationship Id="rId16" Type="http://schemas.openxmlformats.org/officeDocument/2006/relationships/image" Target="../media/image47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9.png"/><Relationship Id="rId11" Type="http://schemas.openxmlformats.org/officeDocument/2006/relationships/image" Target="../media/image474.png"/><Relationship Id="rId5" Type="http://schemas.openxmlformats.org/officeDocument/2006/relationships/image" Target="../media/image7.png"/><Relationship Id="rId15" Type="http://schemas.openxmlformats.org/officeDocument/2006/relationships/image" Target="../media/image477.png"/><Relationship Id="rId10" Type="http://schemas.openxmlformats.org/officeDocument/2006/relationships/image" Target="../media/image473.png"/><Relationship Id="rId4" Type="http://schemas.openxmlformats.org/officeDocument/2006/relationships/image" Target="../media/image5.png"/><Relationship Id="rId9" Type="http://schemas.openxmlformats.org/officeDocument/2006/relationships/image" Target="../media/image472.png"/><Relationship Id="rId14" Type="http://schemas.openxmlformats.org/officeDocument/2006/relationships/image" Target="../media/image47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3.png"/><Relationship Id="rId13" Type="http://schemas.openxmlformats.org/officeDocument/2006/relationships/image" Target="../media/image488.png"/><Relationship Id="rId18" Type="http://schemas.openxmlformats.org/officeDocument/2006/relationships/image" Target="../media/image393.png"/><Relationship Id="rId3" Type="http://schemas.openxmlformats.org/officeDocument/2006/relationships/image" Target="../media/image5.png"/><Relationship Id="rId7" Type="http://schemas.openxmlformats.org/officeDocument/2006/relationships/image" Target="../media/image238.png"/><Relationship Id="rId12" Type="http://schemas.openxmlformats.org/officeDocument/2006/relationships/image" Target="../media/image487.png"/><Relationship Id="rId17" Type="http://schemas.openxmlformats.org/officeDocument/2006/relationships/image" Target="../media/image491.png"/><Relationship Id="rId2" Type="http://schemas.openxmlformats.org/officeDocument/2006/relationships/image" Target="../media/image480.png"/><Relationship Id="rId16" Type="http://schemas.openxmlformats.org/officeDocument/2006/relationships/image" Target="../media/image49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2.png"/><Relationship Id="rId11" Type="http://schemas.openxmlformats.org/officeDocument/2006/relationships/image" Target="../media/image486.png"/><Relationship Id="rId5" Type="http://schemas.openxmlformats.org/officeDocument/2006/relationships/image" Target="../media/image481.png"/><Relationship Id="rId15" Type="http://schemas.openxmlformats.org/officeDocument/2006/relationships/image" Target="../media/image489.png"/><Relationship Id="rId10" Type="http://schemas.openxmlformats.org/officeDocument/2006/relationships/image" Target="../media/image485.png"/><Relationship Id="rId19" Type="http://schemas.openxmlformats.org/officeDocument/2006/relationships/image" Target="../media/image492.png"/><Relationship Id="rId4" Type="http://schemas.openxmlformats.org/officeDocument/2006/relationships/image" Target="../media/image7.png"/><Relationship Id="rId9" Type="http://schemas.openxmlformats.org/officeDocument/2006/relationships/image" Target="../media/image484.png"/><Relationship Id="rId14" Type="http://schemas.openxmlformats.org/officeDocument/2006/relationships/image" Target="../media/image390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6.png"/><Relationship Id="rId13" Type="http://schemas.openxmlformats.org/officeDocument/2006/relationships/image" Target="../media/image501.png"/><Relationship Id="rId3" Type="http://schemas.openxmlformats.org/officeDocument/2006/relationships/image" Target="../media/image5.png"/><Relationship Id="rId7" Type="http://schemas.openxmlformats.org/officeDocument/2006/relationships/image" Target="../media/image495.png"/><Relationship Id="rId12" Type="http://schemas.openxmlformats.org/officeDocument/2006/relationships/image" Target="../media/image500.png"/><Relationship Id="rId2" Type="http://schemas.openxmlformats.org/officeDocument/2006/relationships/image" Target="../media/image48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4.png"/><Relationship Id="rId11" Type="http://schemas.openxmlformats.org/officeDocument/2006/relationships/image" Target="../media/image499.png"/><Relationship Id="rId5" Type="http://schemas.openxmlformats.org/officeDocument/2006/relationships/image" Target="../media/image493.png"/><Relationship Id="rId10" Type="http://schemas.openxmlformats.org/officeDocument/2006/relationships/image" Target="../media/image498.png"/><Relationship Id="rId4" Type="http://schemas.openxmlformats.org/officeDocument/2006/relationships/image" Target="../media/image7.png"/><Relationship Id="rId9" Type="http://schemas.openxmlformats.org/officeDocument/2006/relationships/image" Target="../media/image497.png"/><Relationship Id="rId14" Type="http://schemas.openxmlformats.org/officeDocument/2006/relationships/image" Target="../media/image50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4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12.png"/><Relationship Id="rId18" Type="http://schemas.openxmlformats.org/officeDocument/2006/relationships/image" Target="../media/image517.png"/><Relationship Id="rId26" Type="http://schemas.openxmlformats.org/officeDocument/2006/relationships/image" Target="../media/image525.png"/><Relationship Id="rId3" Type="http://schemas.openxmlformats.org/officeDocument/2006/relationships/image" Target="../media/image7.png"/><Relationship Id="rId21" Type="http://schemas.openxmlformats.org/officeDocument/2006/relationships/image" Target="../media/image520.png"/><Relationship Id="rId34" Type="http://schemas.openxmlformats.org/officeDocument/2006/relationships/image" Target="../media/image533.png"/><Relationship Id="rId7" Type="http://schemas.openxmlformats.org/officeDocument/2006/relationships/image" Target="../media/image507.png"/><Relationship Id="rId12" Type="http://schemas.openxmlformats.org/officeDocument/2006/relationships/image" Target="../media/image511.png"/><Relationship Id="rId17" Type="http://schemas.openxmlformats.org/officeDocument/2006/relationships/image" Target="../media/image516.png"/><Relationship Id="rId25" Type="http://schemas.openxmlformats.org/officeDocument/2006/relationships/image" Target="../media/image524.png"/><Relationship Id="rId33" Type="http://schemas.openxmlformats.org/officeDocument/2006/relationships/image" Target="../media/image532.png"/><Relationship Id="rId2" Type="http://schemas.openxmlformats.org/officeDocument/2006/relationships/image" Target="../media/image5.png"/><Relationship Id="rId16" Type="http://schemas.openxmlformats.org/officeDocument/2006/relationships/image" Target="../media/image515.png"/><Relationship Id="rId20" Type="http://schemas.openxmlformats.org/officeDocument/2006/relationships/image" Target="../media/image519.png"/><Relationship Id="rId29" Type="http://schemas.openxmlformats.org/officeDocument/2006/relationships/image" Target="../media/image5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6.png"/><Relationship Id="rId11" Type="http://schemas.openxmlformats.org/officeDocument/2006/relationships/image" Target="../media/image510.png"/><Relationship Id="rId24" Type="http://schemas.openxmlformats.org/officeDocument/2006/relationships/image" Target="../media/image523.png"/><Relationship Id="rId32" Type="http://schemas.openxmlformats.org/officeDocument/2006/relationships/image" Target="../media/image531.png"/><Relationship Id="rId5" Type="http://schemas.openxmlformats.org/officeDocument/2006/relationships/image" Target="../media/image505.png"/><Relationship Id="rId15" Type="http://schemas.openxmlformats.org/officeDocument/2006/relationships/image" Target="../media/image514.png"/><Relationship Id="rId23" Type="http://schemas.openxmlformats.org/officeDocument/2006/relationships/image" Target="../media/image522.png"/><Relationship Id="rId28" Type="http://schemas.openxmlformats.org/officeDocument/2006/relationships/image" Target="../media/image527.png"/><Relationship Id="rId10" Type="http://schemas.openxmlformats.org/officeDocument/2006/relationships/image" Target="../media/image509.png"/><Relationship Id="rId19" Type="http://schemas.openxmlformats.org/officeDocument/2006/relationships/image" Target="../media/image518.png"/><Relationship Id="rId31" Type="http://schemas.openxmlformats.org/officeDocument/2006/relationships/image" Target="../media/image530.png"/><Relationship Id="rId4" Type="http://schemas.openxmlformats.org/officeDocument/2006/relationships/image" Target="../media/image504.png"/><Relationship Id="rId9" Type="http://schemas.openxmlformats.org/officeDocument/2006/relationships/image" Target="../media/image508.png"/><Relationship Id="rId14" Type="http://schemas.openxmlformats.org/officeDocument/2006/relationships/image" Target="../media/image513.png"/><Relationship Id="rId22" Type="http://schemas.openxmlformats.org/officeDocument/2006/relationships/image" Target="../media/image521.png"/><Relationship Id="rId27" Type="http://schemas.openxmlformats.org/officeDocument/2006/relationships/image" Target="../media/image526.png"/><Relationship Id="rId30" Type="http://schemas.openxmlformats.org/officeDocument/2006/relationships/image" Target="../media/image529.png"/><Relationship Id="rId8" Type="http://schemas.openxmlformats.org/officeDocument/2006/relationships/image" Target="../media/image261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7.png"/><Relationship Id="rId13" Type="http://schemas.openxmlformats.org/officeDocument/2006/relationships/image" Target="../media/image541.png"/><Relationship Id="rId18" Type="http://schemas.openxmlformats.org/officeDocument/2006/relationships/image" Target="../media/image546.png"/><Relationship Id="rId3" Type="http://schemas.openxmlformats.org/officeDocument/2006/relationships/image" Target="../media/image7.png"/><Relationship Id="rId21" Type="http://schemas.openxmlformats.org/officeDocument/2006/relationships/image" Target="../media/image549.png"/><Relationship Id="rId7" Type="http://schemas.openxmlformats.org/officeDocument/2006/relationships/image" Target="../media/image536.png"/><Relationship Id="rId12" Type="http://schemas.openxmlformats.org/officeDocument/2006/relationships/image" Target="../media/image540.png"/><Relationship Id="rId17" Type="http://schemas.openxmlformats.org/officeDocument/2006/relationships/image" Target="../media/image545.png"/><Relationship Id="rId2" Type="http://schemas.openxmlformats.org/officeDocument/2006/relationships/image" Target="../media/image5.png"/><Relationship Id="rId16" Type="http://schemas.openxmlformats.org/officeDocument/2006/relationships/image" Target="../media/image544.png"/><Relationship Id="rId20" Type="http://schemas.openxmlformats.org/officeDocument/2006/relationships/image" Target="../media/image54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8.png"/><Relationship Id="rId11" Type="http://schemas.openxmlformats.org/officeDocument/2006/relationships/image" Target="../media/image539.png"/><Relationship Id="rId5" Type="http://schemas.openxmlformats.org/officeDocument/2006/relationships/image" Target="../media/image535.png"/><Relationship Id="rId15" Type="http://schemas.openxmlformats.org/officeDocument/2006/relationships/image" Target="../media/image543.png"/><Relationship Id="rId10" Type="http://schemas.openxmlformats.org/officeDocument/2006/relationships/image" Target="../media/image504.png"/><Relationship Id="rId19" Type="http://schemas.openxmlformats.org/officeDocument/2006/relationships/image" Target="../media/image547.png"/><Relationship Id="rId4" Type="http://schemas.openxmlformats.org/officeDocument/2006/relationships/image" Target="../media/image534.png"/><Relationship Id="rId9" Type="http://schemas.openxmlformats.org/officeDocument/2006/relationships/image" Target="../media/image538.png"/><Relationship Id="rId14" Type="http://schemas.openxmlformats.org/officeDocument/2006/relationships/image" Target="../media/image54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67.png"/><Relationship Id="rId18" Type="http://schemas.openxmlformats.org/officeDocument/2006/relationships/image" Target="../media/image72.png"/><Relationship Id="rId3" Type="http://schemas.openxmlformats.org/officeDocument/2006/relationships/image" Target="../media/image7.png"/><Relationship Id="rId7" Type="http://schemas.openxmlformats.org/officeDocument/2006/relationships/image" Target="../media/image61.png"/><Relationship Id="rId12" Type="http://schemas.openxmlformats.org/officeDocument/2006/relationships/image" Target="../media/image66.png"/><Relationship Id="rId17" Type="http://schemas.openxmlformats.org/officeDocument/2006/relationships/image" Target="../media/image71.png"/><Relationship Id="rId2" Type="http://schemas.openxmlformats.org/officeDocument/2006/relationships/image" Target="../media/image5.png"/><Relationship Id="rId16" Type="http://schemas.openxmlformats.org/officeDocument/2006/relationships/image" Target="../media/image7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11" Type="http://schemas.openxmlformats.org/officeDocument/2006/relationships/image" Target="../media/image65.png"/><Relationship Id="rId5" Type="http://schemas.openxmlformats.org/officeDocument/2006/relationships/image" Target="../media/image59.png"/><Relationship Id="rId15" Type="http://schemas.openxmlformats.org/officeDocument/2006/relationships/image" Target="../media/image69.png"/><Relationship Id="rId10" Type="http://schemas.openxmlformats.org/officeDocument/2006/relationships/image" Target="../media/image64.png"/><Relationship Id="rId19" Type="http://schemas.openxmlformats.org/officeDocument/2006/relationships/image" Target="../media/image73.png"/><Relationship Id="rId4" Type="http://schemas.openxmlformats.org/officeDocument/2006/relationships/image" Target="../media/image58.png"/><Relationship Id="rId9" Type="http://schemas.openxmlformats.org/officeDocument/2006/relationships/image" Target="../media/image63.png"/><Relationship Id="rId14" Type="http://schemas.openxmlformats.org/officeDocument/2006/relationships/image" Target="../media/image68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5.png"/><Relationship Id="rId3" Type="http://schemas.openxmlformats.org/officeDocument/2006/relationships/image" Target="../media/image5.png"/><Relationship Id="rId7" Type="http://schemas.openxmlformats.org/officeDocument/2006/relationships/image" Target="../media/image554.png"/><Relationship Id="rId12" Type="http://schemas.openxmlformats.org/officeDocument/2006/relationships/image" Target="../media/image559.png"/><Relationship Id="rId2" Type="http://schemas.openxmlformats.org/officeDocument/2006/relationships/image" Target="../media/image55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3.png"/><Relationship Id="rId11" Type="http://schemas.openxmlformats.org/officeDocument/2006/relationships/image" Target="../media/image558.png"/><Relationship Id="rId5" Type="http://schemas.openxmlformats.org/officeDocument/2006/relationships/image" Target="../media/image552.png"/><Relationship Id="rId10" Type="http://schemas.openxmlformats.org/officeDocument/2006/relationships/image" Target="../media/image557.png"/><Relationship Id="rId4" Type="http://schemas.openxmlformats.org/officeDocument/2006/relationships/image" Target="../media/image7.png"/><Relationship Id="rId9" Type="http://schemas.openxmlformats.org/officeDocument/2006/relationships/image" Target="../media/image556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3.png"/><Relationship Id="rId3" Type="http://schemas.openxmlformats.org/officeDocument/2006/relationships/image" Target="../media/image560.png"/><Relationship Id="rId7" Type="http://schemas.openxmlformats.org/officeDocument/2006/relationships/image" Target="../media/image56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10" Type="http://schemas.openxmlformats.org/officeDocument/2006/relationships/image" Target="../media/image565.png"/><Relationship Id="rId4" Type="http://schemas.openxmlformats.org/officeDocument/2006/relationships/image" Target="../media/image561.png"/><Relationship Id="rId9" Type="http://schemas.openxmlformats.org/officeDocument/2006/relationships/image" Target="../media/image56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1.png"/><Relationship Id="rId3" Type="http://schemas.openxmlformats.org/officeDocument/2006/relationships/image" Target="../media/image5.png"/><Relationship Id="rId7" Type="http://schemas.openxmlformats.org/officeDocument/2006/relationships/image" Target="../media/image570.png"/><Relationship Id="rId2" Type="http://schemas.openxmlformats.org/officeDocument/2006/relationships/image" Target="../media/image56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9.png"/><Relationship Id="rId5" Type="http://schemas.openxmlformats.org/officeDocument/2006/relationships/image" Target="../media/image568.png"/><Relationship Id="rId4" Type="http://schemas.openxmlformats.org/officeDocument/2006/relationships/image" Target="../media/image7.png"/><Relationship Id="rId9" Type="http://schemas.openxmlformats.org/officeDocument/2006/relationships/image" Target="../media/image572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7.png"/><Relationship Id="rId3" Type="http://schemas.openxmlformats.org/officeDocument/2006/relationships/image" Target="../media/image5.png"/><Relationship Id="rId7" Type="http://schemas.openxmlformats.org/officeDocument/2006/relationships/image" Target="../media/image576.png"/><Relationship Id="rId2" Type="http://schemas.openxmlformats.org/officeDocument/2006/relationships/image" Target="../media/image57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5.png"/><Relationship Id="rId5" Type="http://schemas.openxmlformats.org/officeDocument/2006/relationships/image" Target="../media/image574.png"/><Relationship Id="rId4" Type="http://schemas.openxmlformats.org/officeDocument/2006/relationships/image" Target="../media/image7.png"/><Relationship Id="rId9" Type="http://schemas.openxmlformats.org/officeDocument/2006/relationships/image" Target="../media/image572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2.png"/><Relationship Id="rId3" Type="http://schemas.openxmlformats.org/officeDocument/2006/relationships/image" Target="../media/image5.png"/><Relationship Id="rId7" Type="http://schemas.openxmlformats.org/officeDocument/2006/relationships/image" Target="../media/image581.png"/><Relationship Id="rId2" Type="http://schemas.openxmlformats.org/officeDocument/2006/relationships/image" Target="../media/image57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0.png"/><Relationship Id="rId5" Type="http://schemas.openxmlformats.org/officeDocument/2006/relationships/image" Target="../media/image579.png"/><Relationship Id="rId4" Type="http://schemas.openxmlformats.org/officeDocument/2006/relationships/image" Target="../media/image7.png"/><Relationship Id="rId9" Type="http://schemas.openxmlformats.org/officeDocument/2006/relationships/image" Target="../media/image583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8.png"/><Relationship Id="rId3" Type="http://schemas.openxmlformats.org/officeDocument/2006/relationships/image" Target="../media/image5.png"/><Relationship Id="rId7" Type="http://schemas.openxmlformats.org/officeDocument/2006/relationships/image" Target="../media/image587.png"/><Relationship Id="rId2" Type="http://schemas.openxmlformats.org/officeDocument/2006/relationships/image" Target="../media/image58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6.png"/><Relationship Id="rId5" Type="http://schemas.openxmlformats.org/officeDocument/2006/relationships/image" Target="../media/image585.png"/><Relationship Id="rId4" Type="http://schemas.openxmlformats.org/officeDocument/2006/relationships/image" Target="../media/image7.png"/><Relationship Id="rId9" Type="http://schemas.openxmlformats.org/officeDocument/2006/relationships/image" Target="../media/image572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1.png"/><Relationship Id="rId3" Type="http://schemas.openxmlformats.org/officeDocument/2006/relationships/image" Target="../media/image5.png"/><Relationship Id="rId7" Type="http://schemas.openxmlformats.org/officeDocument/2006/relationships/image" Target="../media/image572.png"/><Relationship Id="rId2" Type="http://schemas.openxmlformats.org/officeDocument/2006/relationships/image" Target="../media/image58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0.png"/><Relationship Id="rId5" Type="http://schemas.openxmlformats.org/officeDocument/2006/relationships/image" Target="../media/image589.png"/><Relationship Id="rId4" Type="http://schemas.openxmlformats.org/officeDocument/2006/relationships/image" Target="../media/image7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6.png"/><Relationship Id="rId3" Type="http://schemas.openxmlformats.org/officeDocument/2006/relationships/image" Target="../media/image5.png"/><Relationship Id="rId7" Type="http://schemas.openxmlformats.org/officeDocument/2006/relationships/image" Target="../media/image572.png"/><Relationship Id="rId2" Type="http://schemas.openxmlformats.org/officeDocument/2006/relationships/image" Target="../media/image59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5.png"/><Relationship Id="rId5" Type="http://schemas.openxmlformats.org/officeDocument/2006/relationships/image" Target="../media/image594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13" Type="http://schemas.openxmlformats.org/officeDocument/2006/relationships/image" Target="../media/image83.png"/><Relationship Id="rId3" Type="http://schemas.openxmlformats.org/officeDocument/2006/relationships/image" Target="../media/image5.png"/><Relationship Id="rId7" Type="http://schemas.openxmlformats.org/officeDocument/2006/relationships/image" Target="../media/image77.png"/><Relationship Id="rId12" Type="http://schemas.openxmlformats.org/officeDocument/2006/relationships/image" Target="../media/image82.png"/><Relationship Id="rId17" Type="http://schemas.openxmlformats.org/officeDocument/2006/relationships/image" Target="../media/image87.png"/><Relationship Id="rId2" Type="http://schemas.openxmlformats.org/officeDocument/2006/relationships/image" Target="../media/image74.png"/><Relationship Id="rId16" Type="http://schemas.openxmlformats.org/officeDocument/2006/relationships/image" Target="../media/image8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6.png"/><Relationship Id="rId11" Type="http://schemas.openxmlformats.org/officeDocument/2006/relationships/image" Target="../media/image81.png"/><Relationship Id="rId5" Type="http://schemas.openxmlformats.org/officeDocument/2006/relationships/image" Target="../media/image75.png"/><Relationship Id="rId15" Type="http://schemas.openxmlformats.org/officeDocument/2006/relationships/image" Target="../media/image85.png"/><Relationship Id="rId10" Type="http://schemas.openxmlformats.org/officeDocument/2006/relationships/image" Target="../media/image80.png"/><Relationship Id="rId4" Type="http://schemas.openxmlformats.org/officeDocument/2006/relationships/image" Target="../media/image7.png"/><Relationship Id="rId9" Type="http://schemas.openxmlformats.org/officeDocument/2006/relationships/image" Target="../media/image79.png"/><Relationship Id="rId14" Type="http://schemas.openxmlformats.org/officeDocument/2006/relationships/image" Target="../media/image84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0.png"/><Relationship Id="rId3" Type="http://schemas.openxmlformats.org/officeDocument/2006/relationships/image" Target="../media/image5.png"/><Relationship Id="rId7" Type="http://schemas.openxmlformats.org/officeDocument/2006/relationships/image" Target="../media/image599.png"/><Relationship Id="rId2" Type="http://schemas.openxmlformats.org/officeDocument/2006/relationships/image" Target="../media/image59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2.png"/><Relationship Id="rId5" Type="http://schemas.openxmlformats.org/officeDocument/2006/relationships/image" Target="../media/image598.png"/><Relationship Id="rId4" Type="http://schemas.openxmlformats.org/officeDocument/2006/relationships/image" Target="../media/image7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3.png"/><Relationship Id="rId3" Type="http://schemas.openxmlformats.org/officeDocument/2006/relationships/image" Target="../media/image5.png"/><Relationship Id="rId7" Type="http://schemas.openxmlformats.org/officeDocument/2006/relationships/image" Target="../media/image572.png"/><Relationship Id="rId2" Type="http://schemas.openxmlformats.org/officeDocument/2006/relationships/image" Target="../media/image59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2.png"/><Relationship Id="rId5" Type="http://schemas.openxmlformats.org/officeDocument/2006/relationships/image" Target="../media/image601.png"/><Relationship Id="rId4" Type="http://schemas.openxmlformats.org/officeDocument/2006/relationships/image" Target="../media/image7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1.png"/><Relationship Id="rId3" Type="http://schemas.openxmlformats.org/officeDocument/2006/relationships/image" Target="../media/image5.png"/><Relationship Id="rId7" Type="http://schemas.openxmlformats.org/officeDocument/2006/relationships/image" Target="../media/image605.png"/><Relationship Id="rId2" Type="http://schemas.openxmlformats.org/officeDocument/2006/relationships/image" Target="../media/image60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3.png"/><Relationship Id="rId5" Type="http://schemas.openxmlformats.org/officeDocument/2006/relationships/image" Target="../media/image579.png"/><Relationship Id="rId4" Type="http://schemas.openxmlformats.org/officeDocument/2006/relationships/image" Target="../media/image7.png"/><Relationship Id="rId9" Type="http://schemas.openxmlformats.org/officeDocument/2006/relationships/image" Target="../media/image582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2.png"/><Relationship Id="rId3" Type="http://schemas.openxmlformats.org/officeDocument/2006/relationships/image" Target="../media/image5.png"/><Relationship Id="rId7" Type="http://schemas.openxmlformats.org/officeDocument/2006/relationships/image" Target="../media/image609.png"/><Relationship Id="rId2" Type="http://schemas.openxmlformats.org/officeDocument/2006/relationships/image" Target="../media/image60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8.png"/><Relationship Id="rId5" Type="http://schemas.openxmlformats.org/officeDocument/2006/relationships/image" Target="../media/image607.png"/><Relationship Id="rId4" Type="http://schemas.openxmlformats.org/officeDocument/2006/relationships/image" Target="../media/image7.png"/><Relationship Id="rId9" Type="http://schemas.openxmlformats.org/officeDocument/2006/relationships/image" Target="../media/image610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4.png"/><Relationship Id="rId3" Type="http://schemas.openxmlformats.org/officeDocument/2006/relationships/image" Target="../media/image5.png"/><Relationship Id="rId7" Type="http://schemas.openxmlformats.org/officeDocument/2006/relationships/image" Target="../media/image572.png"/><Relationship Id="rId2" Type="http://schemas.openxmlformats.org/officeDocument/2006/relationships/image" Target="../media/image6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3.png"/><Relationship Id="rId5" Type="http://schemas.openxmlformats.org/officeDocument/2006/relationships/image" Target="../media/image612.png"/><Relationship Id="rId4" Type="http://schemas.openxmlformats.org/officeDocument/2006/relationships/image" Target="../media/image7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8.png"/><Relationship Id="rId3" Type="http://schemas.openxmlformats.org/officeDocument/2006/relationships/image" Target="../media/image5.png"/><Relationship Id="rId7" Type="http://schemas.openxmlformats.org/officeDocument/2006/relationships/image" Target="../media/image572.png"/><Relationship Id="rId2" Type="http://schemas.openxmlformats.org/officeDocument/2006/relationships/image" Target="../media/image6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7.png"/><Relationship Id="rId5" Type="http://schemas.openxmlformats.org/officeDocument/2006/relationships/image" Target="../media/image616.png"/><Relationship Id="rId4" Type="http://schemas.openxmlformats.org/officeDocument/2006/relationships/image" Target="../media/image7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3.png"/><Relationship Id="rId13" Type="http://schemas.openxmlformats.org/officeDocument/2006/relationships/image" Target="../media/image627.png"/><Relationship Id="rId3" Type="http://schemas.openxmlformats.org/officeDocument/2006/relationships/image" Target="../media/image5.png"/><Relationship Id="rId7" Type="http://schemas.openxmlformats.org/officeDocument/2006/relationships/image" Target="../media/image622.png"/><Relationship Id="rId12" Type="http://schemas.openxmlformats.org/officeDocument/2006/relationships/image" Target="../media/image626.png"/><Relationship Id="rId2" Type="http://schemas.openxmlformats.org/officeDocument/2006/relationships/image" Target="../media/image6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7.png"/><Relationship Id="rId11" Type="http://schemas.openxmlformats.org/officeDocument/2006/relationships/image" Target="../media/image625.png"/><Relationship Id="rId5" Type="http://schemas.openxmlformats.org/officeDocument/2006/relationships/image" Target="../media/image621.png"/><Relationship Id="rId10" Type="http://schemas.openxmlformats.org/officeDocument/2006/relationships/image" Target="../media/image237.png"/><Relationship Id="rId4" Type="http://schemas.openxmlformats.org/officeDocument/2006/relationships/image" Target="../media/image7.png"/><Relationship Id="rId9" Type="http://schemas.openxmlformats.org/officeDocument/2006/relationships/image" Target="../media/image624.png"/><Relationship Id="rId14" Type="http://schemas.openxmlformats.org/officeDocument/2006/relationships/image" Target="../media/image628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1.png"/><Relationship Id="rId13" Type="http://schemas.openxmlformats.org/officeDocument/2006/relationships/image" Target="../media/image636.png"/><Relationship Id="rId3" Type="http://schemas.openxmlformats.org/officeDocument/2006/relationships/image" Target="../media/image7.png"/><Relationship Id="rId7" Type="http://schemas.openxmlformats.org/officeDocument/2006/relationships/image" Target="../media/image623.png"/><Relationship Id="rId12" Type="http://schemas.openxmlformats.org/officeDocument/2006/relationships/image" Target="../media/image63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0.png"/><Relationship Id="rId11" Type="http://schemas.openxmlformats.org/officeDocument/2006/relationships/image" Target="../media/image634.png"/><Relationship Id="rId5" Type="http://schemas.openxmlformats.org/officeDocument/2006/relationships/image" Target="../media/image459.png"/><Relationship Id="rId10" Type="http://schemas.openxmlformats.org/officeDocument/2006/relationships/image" Target="../media/image633.png"/><Relationship Id="rId4" Type="http://schemas.openxmlformats.org/officeDocument/2006/relationships/image" Target="../media/image629.png"/><Relationship Id="rId9" Type="http://schemas.openxmlformats.org/officeDocument/2006/relationships/image" Target="../media/image632.png"/><Relationship Id="rId14" Type="http://schemas.openxmlformats.org/officeDocument/2006/relationships/image" Target="../media/image637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13" Type="http://schemas.openxmlformats.org/officeDocument/2006/relationships/image" Target="../media/image97.png"/><Relationship Id="rId18" Type="http://schemas.openxmlformats.org/officeDocument/2006/relationships/image" Target="../media/image102.png"/><Relationship Id="rId26" Type="http://schemas.openxmlformats.org/officeDocument/2006/relationships/image" Target="../media/image110.png"/><Relationship Id="rId3" Type="http://schemas.openxmlformats.org/officeDocument/2006/relationships/image" Target="../media/image5.png"/><Relationship Id="rId21" Type="http://schemas.openxmlformats.org/officeDocument/2006/relationships/image" Target="../media/image105.png"/><Relationship Id="rId7" Type="http://schemas.openxmlformats.org/officeDocument/2006/relationships/image" Target="../media/image91.png"/><Relationship Id="rId12" Type="http://schemas.openxmlformats.org/officeDocument/2006/relationships/image" Target="../media/image96.png"/><Relationship Id="rId17" Type="http://schemas.openxmlformats.org/officeDocument/2006/relationships/image" Target="../media/image101.png"/><Relationship Id="rId25" Type="http://schemas.openxmlformats.org/officeDocument/2006/relationships/image" Target="../media/image109.png"/><Relationship Id="rId2" Type="http://schemas.openxmlformats.org/officeDocument/2006/relationships/image" Target="../media/image88.png"/><Relationship Id="rId16" Type="http://schemas.openxmlformats.org/officeDocument/2006/relationships/image" Target="../media/image100.png"/><Relationship Id="rId20" Type="http://schemas.openxmlformats.org/officeDocument/2006/relationships/image" Target="../media/image10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.png"/><Relationship Id="rId11" Type="http://schemas.openxmlformats.org/officeDocument/2006/relationships/image" Target="../media/image95.png"/><Relationship Id="rId24" Type="http://schemas.openxmlformats.org/officeDocument/2006/relationships/image" Target="../media/image108.png"/><Relationship Id="rId5" Type="http://schemas.openxmlformats.org/officeDocument/2006/relationships/image" Target="../media/image89.png"/><Relationship Id="rId15" Type="http://schemas.openxmlformats.org/officeDocument/2006/relationships/image" Target="../media/image99.png"/><Relationship Id="rId23" Type="http://schemas.openxmlformats.org/officeDocument/2006/relationships/image" Target="../media/image107.png"/><Relationship Id="rId10" Type="http://schemas.openxmlformats.org/officeDocument/2006/relationships/image" Target="../media/image94.png"/><Relationship Id="rId19" Type="http://schemas.openxmlformats.org/officeDocument/2006/relationships/image" Target="../media/image103.png"/><Relationship Id="rId4" Type="http://schemas.openxmlformats.org/officeDocument/2006/relationships/image" Target="../media/image7.png"/><Relationship Id="rId9" Type="http://schemas.openxmlformats.org/officeDocument/2006/relationships/image" Target="../media/image93.png"/><Relationship Id="rId14" Type="http://schemas.openxmlformats.org/officeDocument/2006/relationships/image" Target="../media/image98.png"/><Relationship Id="rId22" Type="http://schemas.openxmlformats.org/officeDocument/2006/relationships/image" Target="../media/image106.png"/><Relationship Id="rId27" Type="http://schemas.openxmlformats.org/officeDocument/2006/relationships/image" Target="../media/image111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3.png"/><Relationship Id="rId3" Type="http://schemas.openxmlformats.org/officeDocument/2006/relationships/image" Target="../media/image5.png"/><Relationship Id="rId7" Type="http://schemas.openxmlformats.org/officeDocument/2006/relationships/image" Target="../media/image642.png"/><Relationship Id="rId2" Type="http://schemas.openxmlformats.org/officeDocument/2006/relationships/image" Target="../media/image6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1.png"/><Relationship Id="rId5" Type="http://schemas.openxmlformats.org/officeDocument/2006/relationships/image" Target="../media/image640.png"/><Relationship Id="rId4" Type="http://schemas.openxmlformats.org/officeDocument/2006/relationships/image" Target="../media/image7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4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6.png"/><Relationship Id="rId5" Type="http://schemas.openxmlformats.org/officeDocument/2006/relationships/image" Target="../media/image645.png"/><Relationship Id="rId4" Type="http://schemas.openxmlformats.org/officeDocument/2006/relationships/image" Target="../media/image7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8.png"/><Relationship Id="rId2" Type="http://schemas.openxmlformats.org/officeDocument/2006/relationships/image" Target="../media/image6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9.png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4.png"/><Relationship Id="rId3" Type="http://schemas.openxmlformats.org/officeDocument/2006/relationships/image" Target="../media/image5.png"/><Relationship Id="rId7" Type="http://schemas.openxmlformats.org/officeDocument/2006/relationships/image" Target="../media/image653.png"/><Relationship Id="rId2" Type="http://schemas.openxmlformats.org/officeDocument/2006/relationships/image" Target="../media/image6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2.png"/><Relationship Id="rId5" Type="http://schemas.openxmlformats.org/officeDocument/2006/relationships/image" Target="../media/image651.png"/><Relationship Id="rId4" Type="http://schemas.openxmlformats.org/officeDocument/2006/relationships/image" Target="../media/image7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9.png"/><Relationship Id="rId3" Type="http://schemas.openxmlformats.org/officeDocument/2006/relationships/image" Target="../media/image5.png"/><Relationship Id="rId7" Type="http://schemas.openxmlformats.org/officeDocument/2006/relationships/image" Target="../media/image658.png"/><Relationship Id="rId2" Type="http://schemas.openxmlformats.org/officeDocument/2006/relationships/image" Target="../media/image65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7.png"/><Relationship Id="rId5" Type="http://schemas.openxmlformats.org/officeDocument/2006/relationships/image" Target="../media/image656.png"/><Relationship Id="rId4" Type="http://schemas.openxmlformats.org/officeDocument/2006/relationships/image" Target="../media/image7.png"/><Relationship Id="rId9" Type="http://schemas.openxmlformats.org/officeDocument/2006/relationships/image" Target="../media/image660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4.png"/><Relationship Id="rId3" Type="http://schemas.openxmlformats.org/officeDocument/2006/relationships/image" Target="../media/image7.png"/><Relationship Id="rId7" Type="http://schemas.openxmlformats.org/officeDocument/2006/relationships/image" Target="../media/image65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3.png"/><Relationship Id="rId5" Type="http://schemas.openxmlformats.org/officeDocument/2006/relationships/image" Target="../media/image662.png"/><Relationship Id="rId4" Type="http://schemas.openxmlformats.org/officeDocument/2006/relationships/image" Target="../media/image661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667.png"/><Relationship Id="rId2" Type="http://schemas.openxmlformats.org/officeDocument/2006/relationships/image" Target="../media/image66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6.png"/><Relationship Id="rId5" Type="http://schemas.openxmlformats.org/officeDocument/2006/relationships/image" Target="../media/image665.png"/><Relationship Id="rId4" Type="http://schemas.openxmlformats.org/officeDocument/2006/relationships/image" Target="../media/image7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3.png"/><Relationship Id="rId3" Type="http://schemas.openxmlformats.org/officeDocument/2006/relationships/image" Target="../media/image7.png"/><Relationship Id="rId7" Type="http://schemas.openxmlformats.org/officeDocument/2006/relationships/image" Target="../media/image65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0.png"/><Relationship Id="rId5" Type="http://schemas.openxmlformats.org/officeDocument/2006/relationships/image" Target="../media/image669.png"/><Relationship Id="rId4" Type="http://schemas.openxmlformats.org/officeDocument/2006/relationships/image" Target="../media/image668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674.png"/><Relationship Id="rId2" Type="http://schemas.openxmlformats.org/officeDocument/2006/relationships/image" Target="../media/image67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3.png"/><Relationship Id="rId5" Type="http://schemas.openxmlformats.org/officeDocument/2006/relationships/image" Target="../media/image672.png"/><Relationship Id="rId4" Type="http://schemas.openxmlformats.org/officeDocument/2006/relationships/image" Target="../media/image7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75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3.png"/><Relationship Id="rId13" Type="http://schemas.openxmlformats.org/officeDocument/2006/relationships/image" Target="../media/image680.png"/><Relationship Id="rId3" Type="http://schemas.openxmlformats.org/officeDocument/2006/relationships/image" Target="../media/image5.png"/><Relationship Id="rId7" Type="http://schemas.openxmlformats.org/officeDocument/2006/relationships/image" Target="../media/image622.png"/><Relationship Id="rId12" Type="http://schemas.openxmlformats.org/officeDocument/2006/relationships/image" Target="../media/image679.png"/><Relationship Id="rId2" Type="http://schemas.openxmlformats.org/officeDocument/2006/relationships/image" Target="../media/image67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7.png"/><Relationship Id="rId11" Type="http://schemas.openxmlformats.org/officeDocument/2006/relationships/image" Target="../media/image625.png"/><Relationship Id="rId5" Type="http://schemas.openxmlformats.org/officeDocument/2006/relationships/image" Target="../media/image677.png"/><Relationship Id="rId10" Type="http://schemas.openxmlformats.org/officeDocument/2006/relationships/image" Target="../media/image237.png"/><Relationship Id="rId4" Type="http://schemas.openxmlformats.org/officeDocument/2006/relationships/image" Target="../media/image7.png"/><Relationship Id="rId9" Type="http://schemas.openxmlformats.org/officeDocument/2006/relationships/image" Target="../media/image678.png"/><Relationship Id="rId14" Type="http://schemas.openxmlformats.org/officeDocument/2006/relationships/image" Target="../media/image681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3.png"/><Relationship Id="rId13" Type="http://schemas.openxmlformats.org/officeDocument/2006/relationships/image" Target="../media/image687.png"/><Relationship Id="rId3" Type="http://schemas.openxmlformats.org/officeDocument/2006/relationships/image" Target="../media/image7.png"/><Relationship Id="rId7" Type="http://schemas.openxmlformats.org/officeDocument/2006/relationships/image" Target="../media/image623.png"/><Relationship Id="rId12" Type="http://schemas.openxmlformats.org/officeDocument/2006/relationships/image" Target="../media/image68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0.png"/><Relationship Id="rId11" Type="http://schemas.openxmlformats.org/officeDocument/2006/relationships/image" Target="../media/image685.png"/><Relationship Id="rId5" Type="http://schemas.openxmlformats.org/officeDocument/2006/relationships/image" Target="../media/image459.png"/><Relationship Id="rId10" Type="http://schemas.openxmlformats.org/officeDocument/2006/relationships/image" Target="../media/image684.png"/><Relationship Id="rId4" Type="http://schemas.openxmlformats.org/officeDocument/2006/relationships/image" Target="../media/image682.png"/><Relationship Id="rId9" Type="http://schemas.openxmlformats.org/officeDocument/2006/relationships/image" Target="../media/image242.png"/><Relationship Id="rId14" Type="http://schemas.openxmlformats.org/officeDocument/2006/relationships/image" Target="../media/image688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openxmlformats.org/officeDocument/2006/relationships/image" Target="../media/image690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698.png"/><Relationship Id="rId18" Type="http://schemas.openxmlformats.org/officeDocument/2006/relationships/image" Target="../media/image703.png"/><Relationship Id="rId3" Type="http://schemas.openxmlformats.org/officeDocument/2006/relationships/image" Target="../media/image692.png"/><Relationship Id="rId21" Type="http://schemas.openxmlformats.org/officeDocument/2006/relationships/image" Target="../media/image706.png"/><Relationship Id="rId7" Type="http://schemas.openxmlformats.org/officeDocument/2006/relationships/image" Target="../media/image187.png"/><Relationship Id="rId12" Type="http://schemas.openxmlformats.org/officeDocument/2006/relationships/image" Target="../media/image697.png"/><Relationship Id="rId17" Type="http://schemas.openxmlformats.org/officeDocument/2006/relationships/image" Target="../media/image702.png"/><Relationship Id="rId2" Type="http://schemas.openxmlformats.org/officeDocument/2006/relationships/image" Target="../media/image691.png"/><Relationship Id="rId16" Type="http://schemas.openxmlformats.org/officeDocument/2006/relationships/image" Target="../media/image701.png"/><Relationship Id="rId20" Type="http://schemas.openxmlformats.org/officeDocument/2006/relationships/image" Target="../media/image70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5.png"/><Relationship Id="rId11" Type="http://schemas.openxmlformats.org/officeDocument/2006/relationships/image" Target="../media/image190.png"/><Relationship Id="rId5" Type="http://schemas.openxmlformats.org/officeDocument/2006/relationships/image" Target="../media/image694.png"/><Relationship Id="rId15" Type="http://schemas.openxmlformats.org/officeDocument/2006/relationships/image" Target="../media/image700.png"/><Relationship Id="rId23" Type="http://schemas.openxmlformats.org/officeDocument/2006/relationships/image" Target="../media/image707.png"/><Relationship Id="rId10" Type="http://schemas.openxmlformats.org/officeDocument/2006/relationships/image" Target="../media/image696.png"/><Relationship Id="rId19" Type="http://schemas.openxmlformats.org/officeDocument/2006/relationships/image" Target="../media/image704.png"/><Relationship Id="rId4" Type="http://schemas.openxmlformats.org/officeDocument/2006/relationships/image" Target="../media/image693.png"/><Relationship Id="rId9" Type="http://schemas.openxmlformats.org/officeDocument/2006/relationships/image" Target="../media/image7.png"/><Relationship Id="rId14" Type="http://schemas.openxmlformats.org/officeDocument/2006/relationships/image" Target="../media/image699.png"/><Relationship Id="rId22" Type="http://schemas.openxmlformats.org/officeDocument/2006/relationships/image" Target="../media/image202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2.png"/><Relationship Id="rId13" Type="http://schemas.openxmlformats.org/officeDocument/2006/relationships/image" Target="../media/image717.png"/><Relationship Id="rId3" Type="http://schemas.openxmlformats.org/officeDocument/2006/relationships/image" Target="../media/image5.png"/><Relationship Id="rId7" Type="http://schemas.openxmlformats.org/officeDocument/2006/relationships/image" Target="../media/image711.png"/><Relationship Id="rId12" Type="http://schemas.openxmlformats.org/officeDocument/2006/relationships/image" Target="../media/image716.png"/><Relationship Id="rId2" Type="http://schemas.openxmlformats.org/officeDocument/2006/relationships/image" Target="../media/image70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0.png"/><Relationship Id="rId11" Type="http://schemas.openxmlformats.org/officeDocument/2006/relationships/image" Target="../media/image715.png"/><Relationship Id="rId5" Type="http://schemas.openxmlformats.org/officeDocument/2006/relationships/image" Target="../media/image709.png"/><Relationship Id="rId10" Type="http://schemas.openxmlformats.org/officeDocument/2006/relationships/image" Target="../media/image714.png"/><Relationship Id="rId4" Type="http://schemas.openxmlformats.org/officeDocument/2006/relationships/image" Target="../media/image7.png"/><Relationship Id="rId9" Type="http://schemas.openxmlformats.org/officeDocument/2006/relationships/image" Target="../media/image713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1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19.png"/><Relationship Id="rId4" Type="http://schemas.openxmlformats.org/officeDocument/2006/relationships/image" Target="../media/image7.png"/></Relationships>
</file>

<file path=ppt/slides/_rels/slide8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29.png"/><Relationship Id="rId18" Type="http://schemas.openxmlformats.org/officeDocument/2006/relationships/image" Target="../media/image734.png"/><Relationship Id="rId26" Type="http://schemas.openxmlformats.org/officeDocument/2006/relationships/image" Target="../media/image742.png"/><Relationship Id="rId3" Type="http://schemas.openxmlformats.org/officeDocument/2006/relationships/image" Target="../media/image7.png"/><Relationship Id="rId21" Type="http://schemas.openxmlformats.org/officeDocument/2006/relationships/image" Target="../media/image737.png"/><Relationship Id="rId7" Type="http://schemas.openxmlformats.org/officeDocument/2006/relationships/image" Target="../media/image723.png"/><Relationship Id="rId12" Type="http://schemas.openxmlformats.org/officeDocument/2006/relationships/image" Target="../media/image728.png"/><Relationship Id="rId17" Type="http://schemas.openxmlformats.org/officeDocument/2006/relationships/image" Target="../media/image733.png"/><Relationship Id="rId25" Type="http://schemas.openxmlformats.org/officeDocument/2006/relationships/image" Target="../media/image741.png"/><Relationship Id="rId33" Type="http://schemas.openxmlformats.org/officeDocument/2006/relationships/image" Target="../media/image749.png"/><Relationship Id="rId2" Type="http://schemas.openxmlformats.org/officeDocument/2006/relationships/image" Target="../media/image5.png"/><Relationship Id="rId16" Type="http://schemas.openxmlformats.org/officeDocument/2006/relationships/image" Target="../media/image732.png"/><Relationship Id="rId20" Type="http://schemas.openxmlformats.org/officeDocument/2006/relationships/image" Target="../media/image736.png"/><Relationship Id="rId29" Type="http://schemas.openxmlformats.org/officeDocument/2006/relationships/image" Target="../media/image7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22.png"/><Relationship Id="rId11" Type="http://schemas.openxmlformats.org/officeDocument/2006/relationships/image" Target="../media/image727.png"/><Relationship Id="rId24" Type="http://schemas.openxmlformats.org/officeDocument/2006/relationships/image" Target="../media/image740.png"/><Relationship Id="rId32" Type="http://schemas.openxmlformats.org/officeDocument/2006/relationships/image" Target="../media/image748.png"/><Relationship Id="rId5" Type="http://schemas.openxmlformats.org/officeDocument/2006/relationships/image" Target="../media/image721.png"/><Relationship Id="rId15" Type="http://schemas.openxmlformats.org/officeDocument/2006/relationships/image" Target="../media/image731.png"/><Relationship Id="rId23" Type="http://schemas.openxmlformats.org/officeDocument/2006/relationships/image" Target="../media/image739.png"/><Relationship Id="rId28" Type="http://schemas.openxmlformats.org/officeDocument/2006/relationships/image" Target="../media/image744.png"/><Relationship Id="rId10" Type="http://schemas.openxmlformats.org/officeDocument/2006/relationships/image" Target="../media/image726.png"/><Relationship Id="rId19" Type="http://schemas.openxmlformats.org/officeDocument/2006/relationships/image" Target="../media/image735.png"/><Relationship Id="rId31" Type="http://schemas.openxmlformats.org/officeDocument/2006/relationships/image" Target="../media/image747.png"/><Relationship Id="rId4" Type="http://schemas.openxmlformats.org/officeDocument/2006/relationships/image" Target="../media/image720.png"/><Relationship Id="rId9" Type="http://schemas.openxmlformats.org/officeDocument/2006/relationships/image" Target="../media/image725.png"/><Relationship Id="rId14" Type="http://schemas.openxmlformats.org/officeDocument/2006/relationships/image" Target="../media/image730.png"/><Relationship Id="rId22" Type="http://schemas.openxmlformats.org/officeDocument/2006/relationships/image" Target="../media/image738.png"/><Relationship Id="rId27" Type="http://schemas.openxmlformats.org/officeDocument/2006/relationships/image" Target="../media/image743.png"/><Relationship Id="rId30" Type="http://schemas.openxmlformats.org/officeDocument/2006/relationships/image" Target="../media/image746.png"/><Relationship Id="rId8" Type="http://schemas.openxmlformats.org/officeDocument/2006/relationships/image" Target="../media/image724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5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51.png"/><Relationship Id="rId4" Type="http://schemas.openxmlformats.org/officeDocument/2006/relationships/image" Target="../media/image7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4.png"/><Relationship Id="rId13" Type="http://schemas.openxmlformats.org/officeDocument/2006/relationships/image" Target="../media/image752.png"/><Relationship Id="rId18" Type="http://schemas.openxmlformats.org/officeDocument/2006/relationships/image" Target="../media/image734.png"/><Relationship Id="rId26" Type="http://schemas.openxmlformats.org/officeDocument/2006/relationships/image" Target="../media/image740.png"/><Relationship Id="rId3" Type="http://schemas.openxmlformats.org/officeDocument/2006/relationships/image" Target="../media/image7.png"/><Relationship Id="rId21" Type="http://schemas.openxmlformats.org/officeDocument/2006/relationships/image" Target="../media/image747.png"/><Relationship Id="rId7" Type="http://schemas.openxmlformats.org/officeDocument/2006/relationships/image" Target="../media/image723.png"/><Relationship Id="rId12" Type="http://schemas.openxmlformats.org/officeDocument/2006/relationships/image" Target="../media/image728.png"/><Relationship Id="rId17" Type="http://schemas.openxmlformats.org/officeDocument/2006/relationships/image" Target="../media/image733.png"/><Relationship Id="rId25" Type="http://schemas.openxmlformats.org/officeDocument/2006/relationships/image" Target="../media/image739.png"/><Relationship Id="rId2" Type="http://schemas.openxmlformats.org/officeDocument/2006/relationships/image" Target="../media/image5.png"/><Relationship Id="rId16" Type="http://schemas.openxmlformats.org/officeDocument/2006/relationships/image" Target="../media/image732.png"/><Relationship Id="rId20" Type="http://schemas.openxmlformats.org/officeDocument/2006/relationships/image" Target="../media/image744.png"/><Relationship Id="rId29" Type="http://schemas.openxmlformats.org/officeDocument/2006/relationships/image" Target="../media/image75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22.png"/><Relationship Id="rId11" Type="http://schemas.openxmlformats.org/officeDocument/2006/relationships/image" Target="../media/image727.png"/><Relationship Id="rId24" Type="http://schemas.openxmlformats.org/officeDocument/2006/relationships/image" Target="../media/image738.png"/><Relationship Id="rId5" Type="http://schemas.openxmlformats.org/officeDocument/2006/relationships/image" Target="../media/image721.png"/><Relationship Id="rId15" Type="http://schemas.openxmlformats.org/officeDocument/2006/relationships/image" Target="../media/image731.png"/><Relationship Id="rId23" Type="http://schemas.openxmlformats.org/officeDocument/2006/relationships/image" Target="../media/image742.png"/><Relationship Id="rId28" Type="http://schemas.openxmlformats.org/officeDocument/2006/relationships/image" Target="../media/image737.png"/><Relationship Id="rId10" Type="http://schemas.openxmlformats.org/officeDocument/2006/relationships/image" Target="../media/image726.png"/><Relationship Id="rId19" Type="http://schemas.openxmlformats.org/officeDocument/2006/relationships/image" Target="../media/image735.png"/><Relationship Id="rId31" Type="http://schemas.openxmlformats.org/officeDocument/2006/relationships/image" Target="../media/image746.png"/><Relationship Id="rId4" Type="http://schemas.openxmlformats.org/officeDocument/2006/relationships/image" Target="../media/image720.png"/><Relationship Id="rId9" Type="http://schemas.openxmlformats.org/officeDocument/2006/relationships/image" Target="../media/image725.png"/><Relationship Id="rId14" Type="http://schemas.openxmlformats.org/officeDocument/2006/relationships/image" Target="../media/image730.png"/><Relationship Id="rId22" Type="http://schemas.openxmlformats.org/officeDocument/2006/relationships/image" Target="../media/image736.png"/><Relationship Id="rId27" Type="http://schemas.openxmlformats.org/officeDocument/2006/relationships/image" Target="../media/image741.png"/><Relationship Id="rId30" Type="http://schemas.openxmlformats.org/officeDocument/2006/relationships/image" Target="../media/image745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5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55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13" Type="http://schemas.openxmlformats.org/officeDocument/2006/relationships/image" Target="../media/image122.png"/><Relationship Id="rId18" Type="http://schemas.openxmlformats.org/officeDocument/2006/relationships/image" Target="../media/image127.png"/><Relationship Id="rId3" Type="http://schemas.openxmlformats.org/officeDocument/2006/relationships/image" Target="../media/image7.png"/><Relationship Id="rId21" Type="http://schemas.openxmlformats.org/officeDocument/2006/relationships/image" Target="../media/image130.png"/><Relationship Id="rId7" Type="http://schemas.openxmlformats.org/officeDocument/2006/relationships/image" Target="../media/image116.png"/><Relationship Id="rId12" Type="http://schemas.openxmlformats.org/officeDocument/2006/relationships/image" Target="../media/image121.png"/><Relationship Id="rId17" Type="http://schemas.openxmlformats.org/officeDocument/2006/relationships/image" Target="../media/image126.png"/><Relationship Id="rId2" Type="http://schemas.openxmlformats.org/officeDocument/2006/relationships/image" Target="../media/image5.png"/><Relationship Id="rId16" Type="http://schemas.openxmlformats.org/officeDocument/2006/relationships/image" Target="../media/image125.png"/><Relationship Id="rId20" Type="http://schemas.openxmlformats.org/officeDocument/2006/relationships/image" Target="../media/image1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5.png"/><Relationship Id="rId11" Type="http://schemas.openxmlformats.org/officeDocument/2006/relationships/image" Target="../media/image120.png"/><Relationship Id="rId24" Type="http://schemas.openxmlformats.org/officeDocument/2006/relationships/image" Target="../media/image133.png"/><Relationship Id="rId5" Type="http://schemas.openxmlformats.org/officeDocument/2006/relationships/image" Target="../media/image114.png"/><Relationship Id="rId15" Type="http://schemas.openxmlformats.org/officeDocument/2006/relationships/image" Target="../media/image124.png"/><Relationship Id="rId23" Type="http://schemas.openxmlformats.org/officeDocument/2006/relationships/image" Target="../media/image132.png"/><Relationship Id="rId10" Type="http://schemas.openxmlformats.org/officeDocument/2006/relationships/image" Target="../media/image119.png"/><Relationship Id="rId19" Type="http://schemas.openxmlformats.org/officeDocument/2006/relationships/image" Target="../media/image128.png"/><Relationship Id="rId4" Type="http://schemas.openxmlformats.org/officeDocument/2006/relationships/image" Target="../media/image113.png"/><Relationship Id="rId9" Type="http://schemas.openxmlformats.org/officeDocument/2006/relationships/image" Target="../media/image118.png"/><Relationship Id="rId14" Type="http://schemas.openxmlformats.org/officeDocument/2006/relationships/image" Target="../media/image123.png"/><Relationship Id="rId22" Type="http://schemas.openxmlformats.org/officeDocument/2006/relationships/image" Target="../media/image131.pn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4.png"/><Relationship Id="rId13" Type="http://schemas.openxmlformats.org/officeDocument/2006/relationships/image" Target="../media/image756.png"/><Relationship Id="rId18" Type="http://schemas.openxmlformats.org/officeDocument/2006/relationships/image" Target="../media/image758.png"/><Relationship Id="rId26" Type="http://schemas.openxmlformats.org/officeDocument/2006/relationships/image" Target="../media/image737.png"/><Relationship Id="rId3" Type="http://schemas.openxmlformats.org/officeDocument/2006/relationships/image" Target="../media/image7.png"/><Relationship Id="rId21" Type="http://schemas.openxmlformats.org/officeDocument/2006/relationships/image" Target="../media/image747.png"/><Relationship Id="rId7" Type="http://schemas.openxmlformats.org/officeDocument/2006/relationships/image" Target="../media/image723.png"/><Relationship Id="rId12" Type="http://schemas.openxmlformats.org/officeDocument/2006/relationships/image" Target="../media/image728.png"/><Relationship Id="rId17" Type="http://schemas.openxmlformats.org/officeDocument/2006/relationships/image" Target="../media/image733.png"/><Relationship Id="rId25" Type="http://schemas.openxmlformats.org/officeDocument/2006/relationships/image" Target="../media/image741.png"/><Relationship Id="rId2" Type="http://schemas.openxmlformats.org/officeDocument/2006/relationships/image" Target="../media/image5.png"/><Relationship Id="rId16" Type="http://schemas.openxmlformats.org/officeDocument/2006/relationships/image" Target="../media/image757.png"/><Relationship Id="rId20" Type="http://schemas.openxmlformats.org/officeDocument/2006/relationships/image" Target="../media/image744.png"/><Relationship Id="rId29" Type="http://schemas.openxmlformats.org/officeDocument/2006/relationships/image" Target="../media/image75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22.png"/><Relationship Id="rId11" Type="http://schemas.openxmlformats.org/officeDocument/2006/relationships/image" Target="../media/image727.png"/><Relationship Id="rId24" Type="http://schemas.openxmlformats.org/officeDocument/2006/relationships/image" Target="../media/image749.png"/><Relationship Id="rId32" Type="http://schemas.openxmlformats.org/officeDocument/2006/relationships/image" Target="../media/image761.png"/><Relationship Id="rId5" Type="http://schemas.openxmlformats.org/officeDocument/2006/relationships/image" Target="../media/image721.png"/><Relationship Id="rId15" Type="http://schemas.openxmlformats.org/officeDocument/2006/relationships/image" Target="../media/image731.png"/><Relationship Id="rId23" Type="http://schemas.openxmlformats.org/officeDocument/2006/relationships/image" Target="../media/image742.png"/><Relationship Id="rId28" Type="http://schemas.openxmlformats.org/officeDocument/2006/relationships/image" Target="../media/image746.png"/><Relationship Id="rId10" Type="http://schemas.openxmlformats.org/officeDocument/2006/relationships/image" Target="../media/image726.png"/><Relationship Id="rId19" Type="http://schemas.openxmlformats.org/officeDocument/2006/relationships/image" Target="../media/image735.png"/><Relationship Id="rId31" Type="http://schemas.openxmlformats.org/officeDocument/2006/relationships/image" Target="../media/image753.png"/><Relationship Id="rId4" Type="http://schemas.openxmlformats.org/officeDocument/2006/relationships/image" Target="../media/image720.png"/><Relationship Id="rId9" Type="http://schemas.openxmlformats.org/officeDocument/2006/relationships/image" Target="../media/image725.png"/><Relationship Id="rId14" Type="http://schemas.openxmlformats.org/officeDocument/2006/relationships/image" Target="../media/image730.png"/><Relationship Id="rId22" Type="http://schemas.openxmlformats.org/officeDocument/2006/relationships/image" Target="../media/image736.png"/><Relationship Id="rId27" Type="http://schemas.openxmlformats.org/officeDocument/2006/relationships/image" Target="../media/image745.png"/><Relationship Id="rId30" Type="http://schemas.openxmlformats.org/officeDocument/2006/relationships/image" Target="../media/image760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6.png"/><Relationship Id="rId13" Type="http://schemas.openxmlformats.org/officeDocument/2006/relationships/image" Target="../media/image771.png"/><Relationship Id="rId3" Type="http://schemas.openxmlformats.org/officeDocument/2006/relationships/image" Target="../media/image7.png"/><Relationship Id="rId7" Type="http://schemas.openxmlformats.org/officeDocument/2006/relationships/image" Target="../media/image765.png"/><Relationship Id="rId12" Type="http://schemas.openxmlformats.org/officeDocument/2006/relationships/image" Target="../media/image77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64.png"/><Relationship Id="rId11" Type="http://schemas.openxmlformats.org/officeDocument/2006/relationships/image" Target="../media/image769.png"/><Relationship Id="rId5" Type="http://schemas.openxmlformats.org/officeDocument/2006/relationships/image" Target="../media/image763.png"/><Relationship Id="rId10" Type="http://schemas.openxmlformats.org/officeDocument/2006/relationships/image" Target="../media/image768.png"/><Relationship Id="rId4" Type="http://schemas.openxmlformats.org/officeDocument/2006/relationships/image" Target="../media/image762.png"/><Relationship Id="rId9" Type="http://schemas.openxmlformats.org/officeDocument/2006/relationships/image" Target="../media/image767.png"/><Relationship Id="rId14" Type="http://schemas.openxmlformats.org/officeDocument/2006/relationships/image" Target="../media/image772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7.png"/><Relationship Id="rId13" Type="http://schemas.openxmlformats.org/officeDocument/2006/relationships/image" Target="../media/image782.png"/><Relationship Id="rId3" Type="http://schemas.openxmlformats.org/officeDocument/2006/relationships/image" Target="../media/image5.png"/><Relationship Id="rId7" Type="http://schemas.openxmlformats.org/officeDocument/2006/relationships/image" Target="../media/image776.png"/><Relationship Id="rId12" Type="http://schemas.openxmlformats.org/officeDocument/2006/relationships/image" Target="../media/image781.png"/><Relationship Id="rId2" Type="http://schemas.openxmlformats.org/officeDocument/2006/relationships/image" Target="../media/image7.png"/><Relationship Id="rId16" Type="http://schemas.openxmlformats.org/officeDocument/2006/relationships/image" Target="../media/image78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75.png"/><Relationship Id="rId11" Type="http://schemas.openxmlformats.org/officeDocument/2006/relationships/image" Target="../media/image780.png"/><Relationship Id="rId5" Type="http://schemas.openxmlformats.org/officeDocument/2006/relationships/image" Target="../media/image774.png"/><Relationship Id="rId15" Type="http://schemas.openxmlformats.org/officeDocument/2006/relationships/image" Target="../media/image784.png"/><Relationship Id="rId10" Type="http://schemas.openxmlformats.org/officeDocument/2006/relationships/image" Target="../media/image779.png"/><Relationship Id="rId4" Type="http://schemas.openxmlformats.org/officeDocument/2006/relationships/image" Target="../media/image773.png"/><Relationship Id="rId9" Type="http://schemas.openxmlformats.org/officeDocument/2006/relationships/image" Target="../media/image778.png"/><Relationship Id="rId14" Type="http://schemas.openxmlformats.org/officeDocument/2006/relationships/image" Target="../media/image783.pn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786.pn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88.png"/><Relationship Id="rId5" Type="http://schemas.openxmlformats.org/officeDocument/2006/relationships/image" Target="../media/image5.png"/><Relationship Id="rId4" Type="http://schemas.openxmlformats.org/officeDocument/2006/relationships/image" Target="../media/image787.png"/><Relationship Id="rId9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43D2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17852" y="1009938"/>
            <a:ext cx="14376038" cy="244805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304096" y="8633505"/>
            <a:ext cx="5950912" cy="51308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296477" y="8983052"/>
            <a:ext cx="5980321" cy="61845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78876" y="542857"/>
            <a:ext cx="15928889" cy="76190"/>
            <a:chOff x="1178876" y="542857"/>
            <a:chExt cx="15928889" cy="7619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0800000">
              <a:off x="1178876" y="542857"/>
              <a:ext cx="15928889" cy="76190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40782" y="8992867"/>
            <a:ext cx="1510066" cy="51308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80780" y="9650000"/>
            <a:ext cx="15925080" cy="76190"/>
            <a:chOff x="1180780" y="9650000"/>
            <a:chExt cx="15925080" cy="7619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0800000">
              <a:off x="1180780" y="9650000"/>
              <a:ext cx="15925080" cy="76190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02060" y="2985727"/>
            <a:ext cx="7263063" cy="308563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851822" y="4117320"/>
            <a:ext cx="12777538" cy="244805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78876" y="542857"/>
            <a:ext cx="15928889" cy="76190"/>
            <a:chOff x="1178876" y="542857"/>
            <a:chExt cx="15928889" cy="7619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1178876" y="542857"/>
              <a:ext cx="15928889" cy="7619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80780" y="9650000"/>
            <a:ext cx="15925080" cy="76190"/>
            <a:chOff x="1180780" y="9650000"/>
            <a:chExt cx="15925080" cy="7619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1180780" y="9650000"/>
              <a:ext cx="15925080" cy="7619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24592" y="490237"/>
            <a:ext cx="4617274" cy="87169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78876" y="542857"/>
            <a:ext cx="15928889" cy="76190"/>
            <a:chOff x="1178876" y="542857"/>
            <a:chExt cx="15928889" cy="7619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178876" y="542857"/>
              <a:ext cx="15928889" cy="761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80780" y="9650000"/>
            <a:ext cx="15925080" cy="76190"/>
            <a:chOff x="1180780" y="9650000"/>
            <a:chExt cx="15925080" cy="7619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1180780" y="9650000"/>
              <a:ext cx="15925080" cy="7619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78876" y="2231751"/>
            <a:ext cx="20120326" cy="6849986"/>
            <a:chOff x="1178876" y="2231751"/>
            <a:chExt cx="20120326" cy="6849986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3614835" y="4499387"/>
              <a:ext cx="2094279" cy="2094279"/>
              <a:chOff x="3614835" y="4499387"/>
              <a:chExt cx="2094279" cy="2094279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3614835" y="4499387"/>
                <a:ext cx="2094279" cy="2094279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178876" y="2231751"/>
              <a:ext cx="2094279" cy="2094279"/>
              <a:chOff x="1178876" y="2231751"/>
              <a:chExt cx="2094279" cy="2094279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0800000">
                <a:off x="1178876" y="2231751"/>
                <a:ext cx="2094279" cy="2094279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6063393" y="6796069"/>
              <a:ext cx="2148788" cy="2148788"/>
              <a:chOff x="6063393" y="6796069"/>
              <a:chExt cx="2148788" cy="2148788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0800000">
                <a:off x="6063393" y="6796069"/>
                <a:ext cx="2148788" cy="2148788"/>
              </a:xfrm>
              <a:prstGeom prst="rect">
                <a:avLst/>
              </a:prstGeom>
            </p:spPr>
          </p:pic>
        </p:grpSp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995551" y="4559736"/>
              <a:ext cx="1127488" cy="534025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94707" y="2277867"/>
              <a:ext cx="1194189" cy="569722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455999" y="6836884"/>
              <a:ext cx="1243796" cy="537900"/>
            </a:xfrm>
            <a:prstGeom prst="rect">
              <a:avLst/>
            </a:prstGeom>
          </p:spPr>
        </p:pic>
        <p:grpSp>
          <p:nvGrpSpPr>
            <p:cNvPr id="1007" name="그룹 1007"/>
            <p:cNvGrpSpPr/>
            <p:nvPr/>
          </p:nvGrpSpPr>
          <p:grpSpPr>
            <a:xfrm>
              <a:off x="1328531" y="3047767"/>
              <a:ext cx="544400" cy="668165"/>
              <a:chOff x="1328531" y="3047767"/>
              <a:chExt cx="544400" cy="668165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328531" y="3047767"/>
                <a:ext cx="544400" cy="668165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976511" y="2706583"/>
              <a:ext cx="499008" cy="682368"/>
              <a:chOff x="1976511" y="2706583"/>
              <a:chExt cx="499008" cy="682368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976511" y="2706583"/>
                <a:ext cx="499008" cy="682368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2545743" y="2757579"/>
              <a:ext cx="563542" cy="521311"/>
              <a:chOff x="2545743" y="2757579"/>
              <a:chExt cx="563542" cy="521311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2545743" y="2757579"/>
                <a:ext cx="563542" cy="521311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2085094" y="3407257"/>
              <a:ext cx="614051" cy="595682"/>
              <a:chOff x="2085094" y="3407257"/>
              <a:chExt cx="614051" cy="595682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2085094" y="3407257"/>
                <a:ext cx="614051" cy="595682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3764490" y="5162538"/>
              <a:ext cx="544400" cy="668165"/>
              <a:chOff x="3764490" y="5162538"/>
              <a:chExt cx="544400" cy="668165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764490" y="5162538"/>
                <a:ext cx="544400" cy="66816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4417792" y="5040389"/>
              <a:ext cx="488364" cy="506137"/>
              <a:chOff x="4417792" y="5040389"/>
              <a:chExt cx="488364" cy="506137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4417792" y="5040389"/>
                <a:ext cx="488364" cy="506137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4400574" y="5677380"/>
              <a:ext cx="499008" cy="682368"/>
              <a:chOff x="4400574" y="5677380"/>
              <a:chExt cx="499008" cy="6823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400574" y="5677380"/>
                <a:ext cx="499008" cy="682368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6213048" y="7619652"/>
              <a:ext cx="544400" cy="668165"/>
              <a:chOff x="6213048" y="7619652"/>
              <a:chExt cx="544400" cy="668165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6213048" y="7619652"/>
                <a:ext cx="544400" cy="668165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6830762" y="7413843"/>
              <a:ext cx="614051" cy="456621"/>
              <a:chOff x="6830762" y="7413843"/>
              <a:chExt cx="614051" cy="456621"/>
            </a:xfrm>
          </p:grpSpPr>
          <p:pic>
            <p:nvPicPr>
              <p:cNvPr id="47" name="Object 46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6830762" y="7413843"/>
                <a:ext cx="614051" cy="456621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6861029" y="8126257"/>
              <a:ext cx="591665" cy="537245"/>
              <a:chOff x="6861029" y="8126257"/>
              <a:chExt cx="591665" cy="537245"/>
            </a:xfrm>
          </p:grpSpPr>
          <p:pic>
            <p:nvPicPr>
              <p:cNvPr id="50" name="Object 49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6861029" y="8126257"/>
                <a:ext cx="591665" cy="537245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7533903" y="7619652"/>
              <a:ext cx="499008" cy="682368"/>
              <a:chOff x="7533903" y="7619652"/>
              <a:chExt cx="499008" cy="682368"/>
            </a:xfrm>
          </p:grpSpPr>
          <p:pic>
            <p:nvPicPr>
              <p:cNvPr id="53" name="Object 52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7533903" y="7619652"/>
                <a:ext cx="499008" cy="682368"/>
              </a:xfrm>
              <a:prstGeom prst="rect">
                <a:avLst/>
              </a:prstGeom>
            </p:spPr>
          </p:pic>
        </p:grpSp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586295" y="2603734"/>
              <a:ext cx="6018587" cy="541663"/>
            </a:xfrm>
            <a:prstGeom prst="rect">
              <a:avLst/>
            </a:prstGeom>
          </p:spPr>
        </p:pic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588695" y="3046077"/>
              <a:ext cx="11282361" cy="1405490"/>
            </a:xfrm>
            <a:prstGeom prst="rect">
              <a:avLst/>
            </a:prstGeom>
          </p:spPr>
        </p:pic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022254" y="4888964"/>
              <a:ext cx="6114720" cy="541663"/>
            </a:xfrm>
            <a:prstGeom prst="rect">
              <a:avLst/>
            </a:prstGeom>
          </p:spPr>
        </p:pic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037238" y="5359445"/>
              <a:ext cx="9251083" cy="1144054"/>
            </a:xfrm>
            <a:prstGeom prst="rect">
              <a:avLst/>
            </a:prstGeom>
          </p:spPr>
        </p:pic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8470813" y="7278581"/>
              <a:ext cx="6574950" cy="541663"/>
            </a:xfrm>
            <a:prstGeom prst="rect">
              <a:avLst/>
            </a:prstGeom>
          </p:spPr>
        </p:pic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8486030" y="7763961"/>
              <a:ext cx="8546155" cy="1393103"/>
            </a:xfrm>
            <a:prstGeom prst="rect">
              <a:avLst/>
            </a:prstGeom>
          </p:spPr>
        </p:pic>
        <p:grpSp>
          <p:nvGrpSpPr>
            <p:cNvPr id="1018" name="그룹 1018"/>
            <p:cNvGrpSpPr/>
            <p:nvPr/>
          </p:nvGrpSpPr>
          <p:grpSpPr>
            <a:xfrm>
              <a:off x="4981702" y="5285870"/>
              <a:ext cx="563542" cy="521311"/>
              <a:chOff x="4981702" y="5285870"/>
              <a:chExt cx="563542" cy="521311"/>
            </a:xfrm>
          </p:grpSpPr>
          <p:pic>
            <p:nvPicPr>
              <p:cNvPr id="62" name="Object 61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981702" y="5285870"/>
                <a:ext cx="563542" cy="521311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87785" y="4117320"/>
            <a:ext cx="14197412" cy="244805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78876" y="542857"/>
            <a:ext cx="15928889" cy="76190"/>
            <a:chOff x="1178876" y="542857"/>
            <a:chExt cx="15928889" cy="7619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1178876" y="542857"/>
              <a:ext cx="15928889" cy="7619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80780" y="9650000"/>
            <a:ext cx="15925080" cy="76190"/>
            <a:chOff x="1180780" y="9650000"/>
            <a:chExt cx="15925080" cy="7619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1180780" y="9650000"/>
              <a:ext cx="15925080" cy="7619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10306" y="474287"/>
            <a:ext cx="5111559" cy="84569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78876" y="542857"/>
            <a:ext cx="15928889" cy="76190"/>
            <a:chOff x="1178876" y="542857"/>
            <a:chExt cx="15928889" cy="7619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178876" y="542857"/>
              <a:ext cx="15928889" cy="761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80780" y="9650000"/>
            <a:ext cx="15925080" cy="76190"/>
            <a:chOff x="1180780" y="9650000"/>
            <a:chExt cx="15925080" cy="7619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1180780" y="9650000"/>
              <a:ext cx="15925080" cy="7619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96048" y="1402457"/>
            <a:ext cx="10494692" cy="8091408"/>
            <a:chOff x="696048" y="1402457"/>
            <a:chExt cx="10494692" cy="809140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96048" y="1402457"/>
              <a:ext cx="10494692" cy="8091408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77041" y="1645371"/>
            <a:ext cx="2879537" cy="42267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91916" y="2419555"/>
            <a:ext cx="745106" cy="532508"/>
            <a:chOff x="1191916" y="2419555"/>
            <a:chExt cx="745106" cy="53250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91916" y="2419555"/>
              <a:ext cx="745106" cy="53250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96302" y="2784014"/>
            <a:ext cx="336333" cy="450679"/>
            <a:chOff x="1396302" y="2784014"/>
            <a:chExt cx="336333" cy="45067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96302" y="2784014"/>
              <a:ext cx="336333" cy="45067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073301" y="2685809"/>
            <a:ext cx="3388850" cy="241480"/>
            <a:chOff x="2073301" y="2685809"/>
            <a:chExt cx="3388850" cy="241480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073301" y="2685809"/>
              <a:ext cx="3388850" cy="24148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55778" y="4541658"/>
            <a:ext cx="3666582" cy="261270"/>
            <a:chOff x="755778" y="4541658"/>
            <a:chExt cx="3666582" cy="261270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2940000">
              <a:off x="755778" y="4541658"/>
              <a:ext cx="3666582" cy="26127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773131" y="2317371"/>
            <a:ext cx="6611413" cy="4159796"/>
            <a:chOff x="3773131" y="2317371"/>
            <a:chExt cx="6611413" cy="4159796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773131" y="2317371"/>
              <a:ext cx="6611413" cy="4159796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957473" y="2953760"/>
            <a:ext cx="797217" cy="501575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963187" y="3301028"/>
            <a:ext cx="4882952" cy="766330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4034336" y="3018878"/>
            <a:ext cx="797625" cy="905212"/>
            <a:chOff x="4034336" y="3018878"/>
            <a:chExt cx="797625" cy="905212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034336" y="3018878"/>
              <a:ext cx="797625" cy="905212"/>
            </a:xfrm>
            <a:prstGeom prst="rect">
              <a:avLst/>
            </a:prstGeom>
          </p:spPr>
        </p:pic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138243" y="3416710"/>
              <a:ext cx="515099" cy="424051"/>
            </a:xfrm>
            <a:prstGeom prst="rect">
              <a:avLst/>
            </a:prstGeom>
          </p:spPr>
        </p:pic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185607" y="3278674"/>
              <a:ext cx="546955" cy="243561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4947949" y="3987153"/>
            <a:ext cx="797217" cy="501575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4944144" y="4372517"/>
            <a:ext cx="5432275" cy="766330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4995566" y="5124347"/>
            <a:ext cx="1010301" cy="501575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4963187" y="5509470"/>
            <a:ext cx="5324833" cy="766330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0458554" y="4321078"/>
            <a:ext cx="908778" cy="628305"/>
            <a:chOff x="10458554" y="4321078"/>
            <a:chExt cx="908778" cy="628305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0458554" y="4321078"/>
              <a:ext cx="908778" cy="62830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1437370" y="3202986"/>
            <a:ext cx="6168675" cy="3128054"/>
            <a:chOff x="11437370" y="3202986"/>
            <a:chExt cx="6168675" cy="3128054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1437370" y="3202986"/>
              <a:ext cx="6168675" cy="3128054"/>
            </a:xfrm>
            <a:prstGeom prst="rect">
              <a:avLst/>
            </a:prstGeom>
          </p:spPr>
        </p:pic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1511048" y="3739253"/>
            <a:ext cx="6104993" cy="2127119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4034336" y="4076036"/>
            <a:ext cx="776664" cy="881423"/>
            <a:chOff x="4034336" y="4076036"/>
            <a:chExt cx="776664" cy="881423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4034336" y="4076036"/>
              <a:ext cx="776664" cy="881423"/>
            </a:xfrm>
            <a:prstGeom prst="rect">
              <a:avLst/>
            </a:prstGeom>
          </p:spPr>
        </p:pic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4135509" y="4463411"/>
              <a:ext cx="521181" cy="418488"/>
            </a:xfrm>
            <a:prstGeom prst="rect">
              <a:avLst/>
            </a:prstGeom>
          </p:spPr>
        </p:pic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4181632" y="4329005"/>
              <a:ext cx="532581" cy="237160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4022907" y="5142857"/>
            <a:ext cx="797625" cy="905212"/>
            <a:chOff x="4022907" y="5142857"/>
            <a:chExt cx="797625" cy="905212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4022907" y="5142857"/>
              <a:ext cx="797625" cy="905212"/>
            </a:xfrm>
            <a:prstGeom prst="rect">
              <a:avLst/>
            </a:prstGeom>
          </p:spPr>
        </p:pic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4126815" y="5540695"/>
              <a:ext cx="535445" cy="429809"/>
            </a:xfrm>
            <a:prstGeom prst="rect">
              <a:avLst/>
            </a:prstGeom>
          </p:spPr>
        </p:pic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174178" y="5402653"/>
              <a:ext cx="546955" cy="24356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94670" y="1806116"/>
            <a:ext cx="9448193" cy="251408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23639" y="1464096"/>
            <a:ext cx="2768710" cy="71624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78876" y="542857"/>
            <a:ext cx="15928889" cy="76190"/>
            <a:chOff x="1178876" y="542857"/>
            <a:chExt cx="15928889" cy="7619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1178876" y="542857"/>
              <a:ext cx="15928889" cy="7619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80780" y="9650000"/>
            <a:ext cx="15925080" cy="76190"/>
            <a:chOff x="1180780" y="9650000"/>
            <a:chExt cx="15925080" cy="7619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0800000">
              <a:off x="1180780" y="9650000"/>
              <a:ext cx="15925080" cy="76190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348686" y="7123078"/>
            <a:ext cx="3989113" cy="751462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344178" y="7625550"/>
            <a:ext cx="4059475" cy="819350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345702" y="8262122"/>
            <a:ext cx="4060165" cy="751462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346655" y="8815485"/>
            <a:ext cx="5440160" cy="748861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7200" y="5789399"/>
            <a:ext cx="6749303" cy="43525"/>
            <a:chOff x="827200" y="5789399"/>
            <a:chExt cx="6749303" cy="4352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400000">
              <a:off x="827200" y="5789399"/>
              <a:ext cx="6749303" cy="4352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753363" y="5789399"/>
            <a:ext cx="6749303" cy="43525"/>
            <a:chOff x="10753363" y="5789399"/>
            <a:chExt cx="6749303" cy="4352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400000">
              <a:off x="10753363" y="5789399"/>
              <a:ext cx="6749303" cy="4352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78876" y="542857"/>
            <a:ext cx="15928889" cy="76190"/>
            <a:chOff x="1178876" y="542857"/>
            <a:chExt cx="15928889" cy="7619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178876" y="542857"/>
              <a:ext cx="15928889" cy="7619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80780" y="9650000"/>
            <a:ext cx="15925080" cy="76190"/>
            <a:chOff x="1180780" y="9650000"/>
            <a:chExt cx="15925080" cy="7619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1180780" y="9650000"/>
              <a:ext cx="15925080" cy="7619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657094" y="4919053"/>
            <a:ext cx="8971525" cy="2523289"/>
            <a:chOff x="4657094" y="4919053"/>
            <a:chExt cx="8971525" cy="252328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657094" y="4919053"/>
              <a:ext cx="8971525" cy="252328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02068" y="4919053"/>
            <a:ext cx="2523289" cy="2523289"/>
            <a:chOff x="1202068" y="4919053"/>
            <a:chExt cx="2523289" cy="252328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02068" y="4919053"/>
              <a:ext cx="2523289" cy="252328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565859" y="4919053"/>
            <a:ext cx="2523289" cy="2523289"/>
            <a:chOff x="14565859" y="4919053"/>
            <a:chExt cx="2523289" cy="252328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565859" y="4919053"/>
              <a:ext cx="2523289" cy="2523289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300334" y="5918592"/>
            <a:ext cx="1260853" cy="696180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3562367" y="6041550"/>
            <a:ext cx="797402" cy="278295"/>
            <a:chOff x="13562367" y="6041550"/>
            <a:chExt cx="797402" cy="278295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562367" y="6041550"/>
              <a:ext cx="797402" cy="27829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713765" y="6041550"/>
            <a:ext cx="943330" cy="278295"/>
            <a:chOff x="3713765" y="6041550"/>
            <a:chExt cx="943330" cy="278295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713765" y="6041550"/>
              <a:ext cx="943330" cy="278295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147915" y="5918582"/>
            <a:ext cx="1419352" cy="696180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355915" y="5918582"/>
            <a:ext cx="1395801" cy="696180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470192" y="5918582"/>
            <a:ext cx="1630895" cy="696180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569515" y="5617207"/>
            <a:ext cx="1838792" cy="1150143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4823715" y="5708915"/>
            <a:ext cx="1862440" cy="1084120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4624715" y="8034725"/>
            <a:ext cx="2477832" cy="1160184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6739001" y="3818789"/>
            <a:ext cx="2189467" cy="468128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1061334" y="3452563"/>
            <a:ext cx="2087586" cy="814156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0004383" y="7731052"/>
            <a:ext cx="491464" cy="121346"/>
            <a:chOff x="10004383" y="7731052"/>
            <a:chExt cx="491464" cy="121346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-16200000">
              <a:off x="10004383" y="7731052"/>
              <a:ext cx="491464" cy="121346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5682096" y="7731052"/>
            <a:ext cx="491464" cy="121346"/>
            <a:chOff x="5682096" y="7731052"/>
            <a:chExt cx="491464" cy="121346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-16200000">
              <a:off x="5682096" y="7731052"/>
              <a:ext cx="491464" cy="121346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7796381" y="4536458"/>
            <a:ext cx="491464" cy="121346"/>
            <a:chOff x="7796381" y="4536458"/>
            <a:chExt cx="491464" cy="121346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-16200000">
              <a:off x="7796381" y="4536458"/>
              <a:ext cx="491464" cy="121346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2118669" y="4536458"/>
            <a:ext cx="491464" cy="121346"/>
            <a:chOff x="12118669" y="4536458"/>
            <a:chExt cx="491464" cy="121346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-16200000">
              <a:off x="12118669" y="4536458"/>
              <a:ext cx="491464" cy="121346"/>
            </a:xfrm>
            <a:prstGeom prst="rect">
              <a:avLst/>
            </a:prstGeom>
          </p:spPr>
        </p:pic>
      </p:grpSp>
      <p:pic>
        <p:nvPicPr>
          <p:cNvPr id="50" name="Object 49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7417995" y="2643496"/>
            <a:ext cx="2789048" cy="675539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183966" y="4240924"/>
            <a:ext cx="2104261" cy="675539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4512615" y="4240924"/>
            <a:ext cx="2136997" cy="675539"/>
          </a:xfrm>
          <a:prstGeom prst="rect">
            <a:avLst/>
          </a:prstGeom>
        </p:spPr>
      </p:pic>
      <p:pic>
        <p:nvPicPr>
          <p:cNvPr id="53" name="Object 52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143000" y="571500"/>
            <a:ext cx="5141601" cy="845693"/>
          </a:xfrm>
          <a:prstGeom prst="rect">
            <a:avLst/>
          </a:prstGeom>
        </p:spPr>
      </p:pic>
      <p:pic>
        <p:nvPicPr>
          <p:cNvPr id="54" name="Object 53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8516239" y="8167010"/>
            <a:ext cx="3628222" cy="105701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92031" y="4107796"/>
            <a:ext cx="14147127" cy="251789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78876" y="542857"/>
            <a:ext cx="15928889" cy="76190"/>
            <a:chOff x="1178876" y="542857"/>
            <a:chExt cx="15928889" cy="7619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1178876" y="542857"/>
              <a:ext cx="15928889" cy="7619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80780" y="9650000"/>
            <a:ext cx="15925080" cy="76190"/>
            <a:chOff x="1180780" y="9650000"/>
            <a:chExt cx="15925080" cy="7619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1180780" y="9650000"/>
              <a:ext cx="15925080" cy="7619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78876" y="2643604"/>
            <a:ext cx="16380952" cy="693916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83202" y="514563"/>
            <a:ext cx="5198541" cy="87169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78876" y="542857"/>
            <a:ext cx="15928889" cy="76190"/>
            <a:chOff x="1178876" y="542857"/>
            <a:chExt cx="15928889" cy="76190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1178876" y="542857"/>
              <a:ext cx="15928889" cy="761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80780" y="9650000"/>
            <a:ext cx="15925080" cy="76190"/>
            <a:chOff x="1180780" y="9650000"/>
            <a:chExt cx="15925080" cy="7619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1180780" y="9650000"/>
              <a:ext cx="15925080" cy="76190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678351" y="6104911"/>
            <a:ext cx="2957645" cy="61139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616004" y="5999473"/>
            <a:ext cx="6424000" cy="43525"/>
            <a:chOff x="-616004" y="5999473"/>
            <a:chExt cx="6424000" cy="4352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5400000">
              <a:off x="-616004" y="5999473"/>
              <a:ext cx="6424000" cy="4352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886854" y="5999473"/>
            <a:ext cx="6424000" cy="43525"/>
            <a:chOff x="2886854" y="5999473"/>
            <a:chExt cx="6424000" cy="4352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5400000">
              <a:off x="2886854" y="5999473"/>
              <a:ext cx="6424000" cy="4352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380187" y="5999473"/>
            <a:ext cx="6424000" cy="43525"/>
            <a:chOff x="6380187" y="5999473"/>
            <a:chExt cx="6424000" cy="4352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5400000">
              <a:off x="6380187" y="5999473"/>
              <a:ext cx="6424000" cy="4352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883044" y="5999473"/>
            <a:ext cx="6424000" cy="43525"/>
            <a:chOff x="9883044" y="5999473"/>
            <a:chExt cx="6424000" cy="4352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5400000">
              <a:off x="9883044" y="5999473"/>
              <a:ext cx="6424000" cy="4352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385901" y="5999473"/>
            <a:ext cx="6424000" cy="43525"/>
            <a:chOff x="13385901" y="5999473"/>
            <a:chExt cx="6424000" cy="4352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5400000">
              <a:off x="13385901" y="5999473"/>
              <a:ext cx="6424000" cy="43525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37083" y="6795802"/>
            <a:ext cx="5198152" cy="724425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2264568" y="3020926"/>
            <a:ext cx="3971301" cy="904621"/>
            <a:chOff x="2264568" y="3020926"/>
            <a:chExt cx="3971301" cy="904621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264568" y="3020926"/>
              <a:ext cx="3971301" cy="904621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393750" y="3170949"/>
            <a:ext cx="3260390" cy="472369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980000" y="5455464"/>
            <a:ext cx="752519" cy="723791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171444" y="6113148"/>
            <a:ext cx="3370673" cy="620132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218363" y="6779929"/>
            <a:ext cx="3292377" cy="1330757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680375" y="6113148"/>
            <a:ext cx="3310594" cy="620132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727916" y="6827547"/>
            <a:ext cx="3336832" cy="1026004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0982002" y="5453264"/>
            <a:ext cx="789009" cy="725993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3173708" y="6113148"/>
            <a:ext cx="2602926" cy="620132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3215621" y="6836081"/>
            <a:ext cx="3278265" cy="721250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4475336" y="5453264"/>
            <a:ext cx="793083" cy="725993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7473097" y="5453264"/>
            <a:ext cx="788655" cy="725993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2799624" y="3374754"/>
            <a:ext cx="3971301" cy="904621"/>
            <a:chOff x="12799624" y="3374754"/>
            <a:chExt cx="3971301" cy="904621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2799624" y="3374754"/>
              <a:ext cx="3971301" cy="904621"/>
            </a:xfrm>
            <a:prstGeom prst="rect">
              <a:avLst/>
            </a:prstGeom>
          </p:spPr>
        </p:pic>
      </p:grpSp>
      <p:pic>
        <p:nvPicPr>
          <p:cNvPr id="44" name="Object 43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2888028" y="3745553"/>
            <a:ext cx="3099105" cy="486654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4969876" y="4238236"/>
            <a:ext cx="3971301" cy="904621"/>
            <a:chOff x="4969876" y="4238236"/>
            <a:chExt cx="3971301" cy="904621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969876" y="4238236"/>
              <a:ext cx="3971301" cy="904621"/>
            </a:xfrm>
            <a:prstGeom prst="rect">
              <a:avLst/>
            </a:prstGeom>
          </p:spPr>
        </p:pic>
      </p:grpSp>
      <p:pic>
        <p:nvPicPr>
          <p:cNvPr id="48" name="Object 47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5101459" y="4616362"/>
            <a:ext cx="3590370" cy="458974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7208278" y="1619228"/>
            <a:ext cx="4411344" cy="871696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02758" y="1770783"/>
            <a:ext cx="12363882" cy="84569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78876" y="542857"/>
            <a:ext cx="15928889" cy="76190"/>
            <a:chOff x="1178876" y="542857"/>
            <a:chExt cx="15928889" cy="7619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178876" y="542857"/>
              <a:ext cx="15928889" cy="761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80780" y="9650000"/>
            <a:ext cx="15925080" cy="76190"/>
            <a:chOff x="1180780" y="9650000"/>
            <a:chExt cx="15925080" cy="7619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1180780" y="9650000"/>
              <a:ext cx="15925080" cy="7619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010225" y="3340065"/>
            <a:ext cx="7304162" cy="405261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962607" y="2789411"/>
            <a:ext cx="2226078" cy="634009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80952" y="3138967"/>
            <a:ext cx="7304162" cy="4253717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33335" y="2612299"/>
            <a:ext cx="1779524" cy="634009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83202" y="514563"/>
            <a:ext cx="5198541" cy="87169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73852" y="7795848"/>
            <a:ext cx="8118362" cy="1688920"/>
            <a:chOff x="773852" y="7795848"/>
            <a:chExt cx="8118362" cy="168892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519187" y="7839969"/>
              <a:ext cx="730167" cy="657941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530597" y="8335711"/>
              <a:ext cx="6430063" cy="1218383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73852" y="7795848"/>
              <a:ext cx="1488188" cy="1688920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58208" y="8501691"/>
              <a:ext cx="913901" cy="752362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42239" y="8256785"/>
              <a:ext cx="990579" cy="43213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603124" y="7795848"/>
            <a:ext cx="8118400" cy="1688920"/>
            <a:chOff x="9603124" y="7795848"/>
            <a:chExt cx="8118400" cy="1688920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348477" y="7936954"/>
              <a:ext cx="927305" cy="657941"/>
            </a:xfrm>
            <a:prstGeom prst="rect">
              <a:avLst/>
            </a:prstGeom>
          </p:spPr>
        </p:pic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359906" y="8613639"/>
              <a:ext cx="6236733" cy="856487"/>
            </a:xfrm>
            <a:prstGeom prst="rect">
              <a:avLst/>
            </a:prstGeom>
          </p:spPr>
        </p:pic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603124" y="7795848"/>
              <a:ext cx="1488188" cy="1688920"/>
            </a:xfrm>
            <a:prstGeom prst="rect">
              <a:avLst/>
            </a:prstGeom>
          </p:spPr>
        </p:pic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787480" y="8527648"/>
              <a:ext cx="949649" cy="752362"/>
            </a:xfrm>
            <a:prstGeom prst="rect">
              <a:avLst/>
            </a:prstGeom>
          </p:spPr>
        </p:pic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871525" y="8256788"/>
              <a:ext cx="990579" cy="43213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075542" y="4117320"/>
            <a:ext cx="14476622" cy="244805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78876" y="542857"/>
            <a:ext cx="15928889" cy="76190"/>
            <a:chOff x="1178876" y="542857"/>
            <a:chExt cx="15928889" cy="7619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1178876" y="542857"/>
              <a:ext cx="15928889" cy="7619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80780" y="9650000"/>
            <a:ext cx="15925080" cy="76190"/>
            <a:chOff x="1180780" y="9650000"/>
            <a:chExt cx="15925080" cy="7619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1180780" y="9650000"/>
              <a:ext cx="15925080" cy="7619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09507" y="3313954"/>
            <a:ext cx="757129" cy="757129"/>
            <a:chOff x="1209507" y="3313954"/>
            <a:chExt cx="757129" cy="7571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3600000">
              <a:off x="1209507" y="3313954"/>
              <a:ext cx="757129" cy="75712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317337" y="742860"/>
            <a:ext cx="7120727" cy="180914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78876" y="542857"/>
            <a:ext cx="15928889" cy="76190"/>
            <a:chOff x="1178876" y="542857"/>
            <a:chExt cx="15928889" cy="7619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1178876" y="542857"/>
              <a:ext cx="15928889" cy="7619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80780" y="9650000"/>
            <a:ext cx="15925080" cy="76190"/>
            <a:chOff x="1180780" y="9650000"/>
            <a:chExt cx="15925080" cy="7619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1180780" y="9650000"/>
              <a:ext cx="15925080" cy="76190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63811" y="4176895"/>
            <a:ext cx="2261857" cy="71234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219048" y="4983369"/>
            <a:ext cx="3023760" cy="312813"/>
            <a:chOff x="1219048" y="4983369"/>
            <a:chExt cx="3023760" cy="31281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19048" y="4983369"/>
              <a:ext cx="3023760" cy="312813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851040" y="1657293"/>
            <a:ext cx="808263" cy="501575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05734" y="3444906"/>
            <a:ext cx="704973" cy="627286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509049" y="4176895"/>
            <a:ext cx="2574187" cy="716247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806668" y="4176891"/>
            <a:ext cx="3198849" cy="699666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344135" y="1259137"/>
            <a:ext cx="812707" cy="501575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838966" y="784273"/>
            <a:ext cx="812199" cy="501575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619385" y="2743956"/>
            <a:ext cx="780822" cy="451417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3273614" y="2264460"/>
            <a:ext cx="780822" cy="451417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4668778" y="1837450"/>
            <a:ext cx="775908" cy="45141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5564286" y="4986450"/>
            <a:ext cx="3026350" cy="312813"/>
            <a:chOff x="5564286" y="4986450"/>
            <a:chExt cx="3026350" cy="312813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564286" y="4986450"/>
              <a:ext cx="3026350" cy="31281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861905" y="4973845"/>
            <a:ext cx="2990304" cy="312813"/>
            <a:chOff x="9861905" y="4973845"/>
            <a:chExt cx="2990304" cy="312813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861905" y="4973845"/>
              <a:ext cx="2990304" cy="31281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564286" y="3323478"/>
            <a:ext cx="757129" cy="757129"/>
            <a:chOff x="5564286" y="3323478"/>
            <a:chExt cx="757129" cy="757129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-4500000">
              <a:off x="5564286" y="3323478"/>
              <a:ext cx="757129" cy="757129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5630658" y="3449839"/>
            <a:ext cx="664300" cy="631876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9861905" y="3323478"/>
            <a:ext cx="757129" cy="757129"/>
            <a:chOff x="9861905" y="3323478"/>
            <a:chExt cx="757129" cy="757129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-3600000">
              <a:off x="9861905" y="3323478"/>
              <a:ext cx="757129" cy="757129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9858097" y="3449839"/>
            <a:ext cx="735369" cy="631876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3995239" y="4184510"/>
            <a:ext cx="2886519" cy="699666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4050476" y="4971940"/>
            <a:ext cx="3019194" cy="312813"/>
            <a:chOff x="14050476" y="4971940"/>
            <a:chExt cx="3019194" cy="312813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4050476" y="4971940"/>
              <a:ext cx="3019194" cy="31281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4050476" y="3331097"/>
            <a:ext cx="757129" cy="757129"/>
            <a:chOff x="14050476" y="3331097"/>
            <a:chExt cx="757129" cy="757129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-3600000">
              <a:off x="14050476" y="3331097"/>
              <a:ext cx="757129" cy="757129"/>
            </a:xfrm>
            <a:prstGeom prst="rect">
              <a:avLst/>
            </a:prstGeom>
          </p:spPr>
        </p:pic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4056192" y="3466978"/>
            <a:ext cx="737673" cy="643405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216971" y="5435250"/>
            <a:ext cx="3025837" cy="3967131"/>
            <a:chOff x="1216971" y="5435250"/>
            <a:chExt cx="3025837" cy="3967131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1216971" y="5435250"/>
              <a:ext cx="3025837" cy="857143"/>
              <a:chOff x="1216971" y="5435250"/>
              <a:chExt cx="3025837" cy="857143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216971" y="5435250"/>
                <a:ext cx="3025837" cy="857143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1216971" y="6471913"/>
              <a:ext cx="3025837" cy="857143"/>
              <a:chOff x="1216971" y="6471913"/>
              <a:chExt cx="3025837" cy="857143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216971" y="6471913"/>
                <a:ext cx="3025837" cy="857143"/>
              </a:xfrm>
              <a:prstGeom prst="rect">
                <a:avLst/>
              </a:prstGeom>
            </p:spPr>
          </p:pic>
        </p:grpSp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180782" y="5592325"/>
              <a:ext cx="2381972" cy="565458"/>
            </a:xfrm>
            <a:prstGeom prst="rect">
              <a:avLst/>
            </a:prstGeom>
          </p:spPr>
        </p:pic>
        <p:grpSp>
          <p:nvGrpSpPr>
            <p:cNvPr id="1014" name="그룹 1014"/>
            <p:cNvGrpSpPr/>
            <p:nvPr/>
          </p:nvGrpSpPr>
          <p:grpSpPr>
            <a:xfrm>
              <a:off x="1216971" y="7508575"/>
              <a:ext cx="3025837" cy="857143"/>
              <a:chOff x="1216971" y="7508575"/>
              <a:chExt cx="3025837" cy="857143"/>
            </a:xfrm>
          </p:grpSpPr>
          <p:pic>
            <p:nvPicPr>
              <p:cNvPr id="56" name="Object 55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1216971" y="7508575"/>
                <a:ext cx="3025837" cy="857143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216971" y="8545238"/>
              <a:ext cx="3025837" cy="857143"/>
              <a:chOff x="1216971" y="8545238"/>
              <a:chExt cx="3025837" cy="857143"/>
            </a:xfrm>
          </p:grpSpPr>
          <p:pic>
            <p:nvPicPr>
              <p:cNvPr id="59" name="Object 58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1216971" y="8545238"/>
                <a:ext cx="3025837" cy="857143"/>
              </a:xfrm>
              <a:prstGeom prst="rect">
                <a:avLst/>
              </a:prstGeom>
            </p:spPr>
          </p:pic>
        </p:grpSp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178877" y="7719372"/>
              <a:ext cx="2631619" cy="513087"/>
            </a:xfrm>
            <a:prstGeom prst="rect">
              <a:avLst/>
            </a:prstGeom>
          </p:spPr>
        </p:pic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178877" y="8702315"/>
              <a:ext cx="2763883" cy="565458"/>
            </a:xfrm>
            <a:prstGeom prst="rect">
              <a:avLst/>
            </a:prstGeom>
          </p:spPr>
        </p:pic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178877" y="6655847"/>
              <a:ext cx="2492034" cy="565458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9820571" y="5455330"/>
            <a:ext cx="3114254" cy="3967131"/>
            <a:chOff x="9820571" y="5455330"/>
            <a:chExt cx="3114254" cy="3967131"/>
          </a:xfrm>
        </p:grpSpPr>
        <p:grpSp>
          <p:nvGrpSpPr>
            <p:cNvPr id="1017" name="그룹 1017"/>
            <p:cNvGrpSpPr/>
            <p:nvPr/>
          </p:nvGrpSpPr>
          <p:grpSpPr>
            <a:xfrm>
              <a:off x="9877351" y="5455330"/>
              <a:ext cx="3025837" cy="857143"/>
              <a:chOff x="9877351" y="5455330"/>
              <a:chExt cx="3025837" cy="857143"/>
            </a:xfrm>
          </p:grpSpPr>
          <p:pic>
            <p:nvPicPr>
              <p:cNvPr id="67" name="Object 66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9877351" y="5455330"/>
                <a:ext cx="3025837" cy="857143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9877351" y="6491993"/>
              <a:ext cx="3025837" cy="857143"/>
              <a:chOff x="9877351" y="6491993"/>
              <a:chExt cx="3025837" cy="857143"/>
            </a:xfrm>
          </p:grpSpPr>
          <p:pic>
            <p:nvPicPr>
              <p:cNvPr id="70" name="Object 69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9877351" y="6491993"/>
                <a:ext cx="3025837" cy="857143"/>
              </a:xfrm>
              <a:prstGeom prst="rect">
                <a:avLst/>
              </a:prstGeom>
            </p:spPr>
          </p:pic>
        </p:grpSp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9823810" y="5690762"/>
              <a:ext cx="2999762" cy="511734"/>
            </a:xfrm>
            <a:prstGeom prst="rect">
              <a:avLst/>
            </a:prstGeom>
          </p:spPr>
        </p:pic>
        <p:grpSp>
          <p:nvGrpSpPr>
            <p:cNvPr id="1019" name="그룹 1019"/>
            <p:cNvGrpSpPr/>
            <p:nvPr/>
          </p:nvGrpSpPr>
          <p:grpSpPr>
            <a:xfrm>
              <a:off x="9877351" y="7528656"/>
              <a:ext cx="3025837" cy="857143"/>
              <a:chOff x="9877351" y="7528656"/>
              <a:chExt cx="3025837" cy="857143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34" cstate="print"/>
              <a:stretch>
                <a:fillRect/>
              </a:stretch>
            </p:blipFill>
            <p:spPr>
              <a:xfrm>
                <a:off x="9877351" y="7528656"/>
                <a:ext cx="3025837" cy="857143"/>
              </a:xfrm>
              <a:prstGeom prst="rect">
                <a:avLst/>
              </a:prstGeom>
            </p:spPr>
          </p:pic>
        </p:grpSp>
        <p:grpSp>
          <p:nvGrpSpPr>
            <p:cNvPr id="1020" name="그룹 1020"/>
            <p:cNvGrpSpPr/>
            <p:nvPr/>
          </p:nvGrpSpPr>
          <p:grpSpPr>
            <a:xfrm>
              <a:off x="9877351" y="8565318"/>
              <a:ext cx="3025837" cy="857143"/>
              <a:chOff x="9877351" y="8565318"/>
              <a:chExt cx="3025837" cy="857143"/>
            </a:xfrm>
          </p:grpSpPr>
          <p:pic>
            <p:nvPicPr>
              <p:cNvPr id="77" name="Object 76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9877351" y="8565318"/>
                <a:ext cx="3025837" cy="857143"/>
              </a:xfrm>
              <a:prstGeom prst="rect">
                <a:avLst/>
              </a:prstGeom>
            </p:spPr>
          </p:pic>
        </p:grpSp>
        <p:pic>
          <p:nvPicPr>
            <p:cNvPr id="79" name="Object 78"/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9782477" y="6749383"/>
              <a:ext cx="2846714" cy="513087"/>
            </a:xfrm>
            <a:prstGeom prst="rect">
              <a:avLst/>
            </a:prstGeom>
          </p:spPr>
        </p:pic>
        <p:pic>
          <p:nvPicPr>
            <p:cNvPr id="80" name="Object 79"/>
            <p:cNvPicPr>
              <a:picLocks noChangeAspect="1"/>
            </p:cNvPicPr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9823810" y="7741839"/>
              <a:ext cx="2986299" cy="565458"/>
            </a:xfrm>
            <a:prstGeom prst="rect">
              <a:avLst/>
            </a:prstGeom>
          </p:spPr>
        </p:pic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9823810" y="8776115"/>
              <a:ext cx="2376942" cy="515534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5564286" y="5459376"/>
            <a:ext cx="3025837" cy="857143"/>
            <a:chOff x="5564286" y="5459376"/>
            <a:chExt cx="3025837" cy="857143"/>
          </a:xfrm>
        </p:grpSpPr>
        <p:pic>
          <p:nvPicPr>
            <p:cNvPr id="84" name="Object 83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5564286" y="5459376"/>
              <a:ext cx="3025837" cy="857143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5564286" y="6496039"/>
            <a:ext cx="3025837" cy="857143"/>
            <a:chOff x="5564286" y="6496039"/>
            <a:chExt cx="3025837" cy="857143"/>
          </a:xfrm>
        </p:grpSpPr>
        <p:pic>
          <p:nvPicPr>
            <p:cNvPr id="87" name="Object 86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5564286" y="6496039"/>
              <a:ext cx="3025837" cy="857143"/>
            </a:xfrm>
            <a:prstGeom prst="rect">
              <a:avLst/>
            </a:prstGeom>
          </p:spPr>
        </p:pic>
      </p:grpSp>
      <p:pic>
        <p:nvPicPr>
          <p:cNvPr id="89" name="Object 88"/>
          <p:cNvPicPr>
            <a:picLocks noChangeAspect="1"/>
          </p:cNvPicPr>
          <p:nvPr/>
        </p:nvPicPr>
        <p:blipFill>
          <a:blip r:embed="rId38" cstate="print"/>
          <a:stretch>
            <a:fillRect/>
          </a:stretch>
        </p:blipFill>
        <p:spPr>
          <a:xfrm>
            <a:off x="5528096" y="5670172"/>
            <a:ext cx="2741680" cy="515534"/>
          </a:xfrm>
          <a:prstGeom prst="rect">
            <a:avLst/>
          </a:prstGeom>
        </p:spPr>
      </p:pic>
      <p:grpSp>
        <p:nvGrpSpPr>
          <p:cNvPr id="1023" name="그룹 1023"/>
          <p:cNvGrpSpPr/>
          <p:nvPr/>
        </p:nvGrpSpPr>
        <p:grpSpPr>
          <a:xfrm>
            <a:off x="5564286" y="7532701"/>
            <a:ext cx="3025837" cy="857143"/>
            <a:chOff x="5564286" y="7532701"/>
            <a:chExt cx="3025837" cy="857143"/>
          </a:xfrm>
        </p:grpSpPr>
        <p:pic>
          <p:nvPicPr>
            <p:cNvPr id="91" name="Object 90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5564286" y="7532701"/>
              <a:ext cx="3025837" cy="857143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5564286" y="8569364"/>
            <a:ext cx="3025837" cy="857143"/>
            <a:chOff x="5564286" y="8569364"/>
            <a:chExt cx="3025837" cy="857143"/>
          </a:xfrm>
        </p:grpSpPr>
        <p:pic>
          <p:nvPicPr>
            <p:cNvPr id="94" name="Object 93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5564286" y="8569364"/>
              <a:ext cx="3025837" cy="857143"/>
            </a:xfrm>
            <a:prstGeom prst="rect">
              <a:avLst/>
            </a:prstGeom>
          </p:spPr>
        </p:pic>
      </p:grpSp>
      <p:pic>
        <p:nvPicPr>
          <p:cNvPr id="96" name="Object 95"/>
          <p:cNvPicPr>
            <a:picLocks noChangeAspect="1"/>
          </p:cNvPicPr>
          <p:nvPr/>
        </p:nvPicPr>
        <p:blipFill>
          <a:blip r:embed="rId39" cstate="print"/>
          <a:stretch>
            <a:fillRect/>
          </a:stretch>
        </p:blipFill>
        <p:spPr>
          <a:xfrm>
            <a:off x="5526191" y="7696506"/>
            <a:ext cx="2741680" cy="558726"/>
          </a:xfrm>
          <a:prstGeom prst="rect">
            <a:avLst/>
          </a:prstGeom>
        </p:spPr>
      </p:pic>
      <p:pic>
        <p:nvPicPr>
          <p:cNvPr id="97" name="Object 96"/>
          <p:cNvPicPr>
            <a:picLocks noChangeAspect="1"/>
          </p:cNvPicPr>
          <p:nvPr/>
        </p:nvPicPr>
        <p:blipFill>
          <a:blip r:embed="rId40" cstate="print"/>
          <a:stretch>
            <a:fillRect/>
          </a:stretch>
        </p:blipFill>
        <p:spPr>
          <a:xfrm>
            <a:off x="5526191" y="8607476"/>
            <a:ext cx="2462511" cy="881415"/>
          </a:xfrm>
          <a:prstGeom prst="rect">
            <a:avLst/>
          </a:prstGeom>
        </p:spPr>
      </p:pic>
      <p:pic>
        <p:nvPicPr>
          <p:cNvPr id="98" name="Object 97"/>
          <p:cNvPicPr>
            <a:picLocks noChangeAspect="1"/>
          </p:cNvPicPr>
          <p:nvPr/>
        </p:nvPicPr>
        <p:blipFill>
          <a:blip r:embed="rId41" cstate="print"/>
          <a:stretch>
            <a:fillRect/>
          </a:stretch>
        </p:blipFill>
        <p:spPr>
          <a:xfrm>
            <a:off x="5526191" y="6686706"/>
            <a:ext cx="2741680" cy="558726"/>
          </a:xfrm>
          <a:prstGeom prst="rect">
            <a:avLst/>
          </a:prstGeom>
        </p:spPr>
      </p:pic>
      <p:grpSp>
        <p:nvGrpSpPr>
          <p:cNvPr id="1025" name="그룹 1025"/>
          <p:cNvGrpSpPr/>
          <p:nvPr/>
        </p:nvGrpSpPr>
        <p:grpSpPr>
          <a:xfrm>
            <a:off x="14054050" y="5454297"/>
            <a:ext cx="3025837" cy="857143"/>
            <a:chOff x="14054050" y="5454297"/>
            <a:chExt cx="3025837" cy="857143"/>
          </a:xfrm>
        </p:grpSpPr>
        <p:pic>
          <p:nvPicPr>
            <p:cNvPr id="100" name="Object 99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4054050" y="5454297"/>
              <a:ext cx="3025837" cy="857143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14054050" y="6490960"/>
            <a:ext cx="3025837" cy="857143"/>
            <a:chOff x="14054050" y="6490960"/>
            <a:chExt cx="3025837" cy="857143"/>
          </a:xfrm>
        </p:grpSpPr>
        <p:pic>
          <p:nvPicPr>
            <p:cNvPr id="103" name="Object 102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4054050" y="6490960"/>
              <a:ext cx="3025837" cy="857143"/>
            </a:xfrm>
            <a:prstGeom prst="rect">
              <a:avLst/>
            </a:prstGeom>
          </p:spPr>
        </p:pic>
      </p:grpSp>
      <p:pic>
        <p:nvPicPr>
          <p:cNvPr id="105" name="Object 104"/>
          <p:cNvPicPr>
            <a:picLocks noChangeAspect="1"/>
          </p:cNvPicPr>
          <p:nvPr/>
        </p:nvPicPr>
        <p:blipFill>
          <a:blip r:embed="rId42" cstate="print"/>
          <a:stretch>
            <a:fillRect/>
          </a:stretch>
        </p:blipFill>
        <p:spPr>
          <a:xfrm>
            <a:off x="14017906" y="5665096"/>
            <a:ext cx="2631855" cy="513087"/>
          </a:xfrm>
          <a:prstGeom prst="rect">
            <a:avLst/>
          </a:prstGeom>
        </p:spPr>
      </p:pic>
      <p:grpSp>
        <p:nvGrpSpPr>
          <p:cNvPr id="1027" name="그룹 1027"/>
          <p:cNvGrpSpPr/>
          <p:nvPr/>
        </p:nvGrpSpPr>
        <p:grpSpPr>
          <a:xfrm>
            <a:off x="14054050" y="7527623"/>
            <a:ext cx="3025837" cy="857143"/>
            <a:chOff x="14054050" y="7527623"/>
            <a:chExt cx="3025837" cy="857143"/>
          </a:xfrm>
        </p:grpSpPr>
        <p:pic>
          <p:nvPicPr>
            <p:cNvPr id="107" name="Object 106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4054050" y="7527623"/>
              <a:ext cx="3025837" cy="857143"/>
            </a:xfrm>
            <a:prstGeom prst="rect">
              <a:avLst/>
            </a:prstGeom>
          </p:spPr>
        </p:pic>
      </p:grpSp>
      <p:grpSp>
        <p:nvGrpSpPr>
          <p:cNvPr id="1028" name="그룹 1028"/>
          <p:cNvGrpSpPr/>
          <p:nvPr/>
        </p:nvGrpSpPr>
        <p:grpSpPr>
          <a:xfrm>
            <a:off x="14054050" y="8564286"/>
            <a:ext cx="3025837" cy="857143"/>
            <a:chOff x="14054050" y="8564286"/>
            <a:chExt cx="3025837" cy="857143"/>
          </a:xfrm>
        </p:grpSpPr>
        <p:pic>
          <p:nvPicPr>
            <p:cNvPr id="110" name="Object 109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4054050" y="8564286"/>
              <a:ext cx="3025837" cy="857143"/>
            </a:xfrm>
            <a:prstGeom prst="rect">
              <a:avLst/>
            </a:prstGeom>
          </p:spPr>
        </p:pic>
      </p:grpSp>
      <p:pic>
        <p:nvPicPr>
          <p:cNvPr id="112" name="Object 111"/>
          <p:cNvPicPr>
            <a:picLocks noChangeAspect="1"/>
          </p:cNvPicPr>
          <p:nvPr/>
        </p:nvPicPr>
        <p:blipFill>
          <a:blip r:embed="rId43" cstate="print"/>
          <a:stretch>
            <a:fillRect/>
          </a:stretch>
        </p:blipFill>
        <p:spPr>
          <a:xfrm>
            <a:off x="14016001" y="7738419"/>
            <a:ext cx="2602096" cy="513087"/>
          </a:xfrm>
          <a:prstGeom prst="rect">
            <a:avLst/>
          </a:prstGeom>
        </p:spPr>
      </p:pic>
      <p:pic>
        <p:nvPicPr>
          <p:cNvPr id="113" name="Object 112"/>
          <p:cNvPicPr>
            <a:picLocks noChangeAspect="1"/>
          </p:cNvPicPr>
          <p:nvPr/>
        </p:nvPicPr>
        <p:blipFill>
          <a:blip r:embed="rId44" cstate="print"/>
          <a:stretch>
            <a:fillRect/>
          </a:stretch>
        </p:blipFill>
        <p:spPr>
          <a:xfrm>
            <a:off x="14016001" y="8775086"/>
            <a:ext cx="3152405" cy="515534"/>
          </a:xfrm>
          <a:prstGeom prst="rect">
            <a:avLst/>
          </a:prstGeom>
        </p:spPr>
      </p:pic>
      <p:pic>
        <p:nvPicPr>
          <p:cNvPr id="114" name="Object 113"/>
          <p:cNvPicPr>
            <a:picLocks noChangeAspect="1"/>
          </p:cNvPicPr>
          <p:nvPr/>
        </p:nvPicPr>
        <p:blipFill>
          <a:blip r:embed="rId45" cstate="print"/>
          <a:stretch>
            <a:fillRect/>
          </a:stretch>
        </p:blipFill>
        <p:spPr>
          <a:xfrm>
            <a:off x="14016001" y="6728619"/>
            <a:ext cx="2631855" cy="513087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78876" y="542857"/>
            <a:ext cx="15928889" cy="76190"/>
            <a:chOff x="1178876" y="542857"/>
            <a:chExt cx="15928889" cy="7619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1178876" y="542857"/>
              <a:ext cx="15928889" cy="761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80780" y="9650000"/>
            <a:ext cx="15925080" cy="76190"/>
            <a:chOff x="1180780" y="9650000"/>
            <a:chExt cx="15925080" cy="7619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180780" y="9650000"/>
              <a:ext cx="15925080" cy="7619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83202" y="514563"/>
            <a:ext cx="5255454" cy="87169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80952" y="3377062"/>
            <a:ext cx="7961905" cy="425371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142857" y="3377062"/>
            <a:ext cx="8171530" cy="4253717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962607" y="2899988"/>
            <a:ext cx="2226078" cy="634009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33335" y="2850394"/>
            <a:ext cx="1779524" cy="634009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02754" y="1770781"/>
            <a:ext cx="11009630" cy="84569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73852" y="7795848"/>
            <a:ext cx="8118367" cy="1688920"/>
            <a:chOff x="773852" y="7795848"/>
            <a:chExt cx="8118367" cy="168892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519187" y="7839969"/>
              <a:ext cx="730167" cy="657941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532506" y="8365867"/>
              <a:ext cx="6453112" cy="1154258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73852" y="7795848"/>
              <a:ext cx="1488188" cy="1688920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58208" y="8501691"/>
              <a:ext cx="913901" cy="752362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42239" y="8256785"/>
              <a:ext cx="990579" cy="43213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589354" y="7747356"/>
            <a:ext cx="8118360" cy="1746661"/>
            <a:chOff x="9589354" y="7747356"/>
            <a:chExt cx="8118360" cy="174666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334708" y="7919430"/>
              <a:ext cx="804641" cy="630420"/>
            </a:xfrm>
            <a:prstGeom prst="rect">
              <a:avLst/>
            </a:prstGeom>
          </p:spPr>
        </p:pic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346096" y="8384203"/>
              <a:ext cx="6304210" cy="1218383"/>
            </a:xfrm>
            <a:prstGeom prst="rect">
              <a:avLst/>
            </a:prstGeom>
          </p:spPr>
        </p:pic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589354" y="7747356"/>
              <a:ext cx="1488188" cy="1688920"/>
            </a:xfrm>
            <a:prstGeom prst="rect">
              <a:avLst/>
            </a:prstGeom>
          </p:spPr>
        </p:pic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773710" y="8479157"/>
              <a:ext cx="949649" cy="752362"/>
            </a:xfrm>
            <a:prstGeom prst="rect">
              <a:avLst/>
            </a:prstGeom>
          </p:spPr>
        </p:pic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857755" y="8208297"/>
              <a:ext cx="990579" cy="43213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913071" y="2045891"/>
            <a:ext cx="2401316" cy="3910921"/>
            <a:chOff x="14913071" y="2045891"/>
            <a:chExt cx="2401316" cy="3910921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4913071" y="2229987"/>
              <a:ext cx="2244293" cy="3726825"/>
              <a:chOff x="14913071" y="2229987"/>
              <a:chExt cx="2244293" cy="372682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4913071" y="2229987"/>
                <a:ext cx="2244293" cy="3726825"/>
              </a:xfrm>
              <a:prstGeom prst="rect">
                <a:avLst/>
              </a:prstGeom>
            </p:spPr>
          </p:pic>
        </p:grpSp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5124988" y="2767981"/>
              <a:ext cx="1156482" cy="414711"/>
            </a:xfrm>
            <a:prstGeom prst="rect">
              <a:avLst/>
            </a:prstGeom>
          </p:spPr>
        </p:pic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5134553" y="3484099"/>
              <a:ext cx="1843511" cy="2109097"/>
            </a:xfrm>
            <a:prstGeom prst="rect">
              <a:avLst/>
            </a:prstGeom>
          </p:spPr>
        </p:pic>
        <p:grpSp>
          <p:nvGrpSpPr>
            <p:cNvPr id="1007" name="그룹 1007"/>
            <p:cNvGrpSpPr/>
            <p:nvPr/>
          </p:nvGrpSpPr>
          <p:grpSpPr>
            <a:xfrm>
              <a:off x="16311789" y="2045891"/>
              <a:ext cx="1002598" cy="1002598"/>
              <a:chOff x="16311789" y="2045891"/>
              <a:chExt cx="1002598" cy="1002598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6311789" y="2045891"/>
                <a:ext cx="1002598" cy="100259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543018" y="2196114"/>
              <a:ext cx="541139" cy="617640"/>
              <a:chOff x="16543018" y="2196114"/>
              <a:chExt cx="541139" cy="617640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6543018" y="2196114"/>
                <a:ext cx="541139" cy="617640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78876" y="542857"/>
            <a:ext cx="15928889" cy="76190"/>
            <a:chOff x="1178876" y="542857"/>
            <a:chExt cx="15928889" cy="7619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1178876" y="542857"/>
              <a:ext cx="15928889" cy="761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80780" y="9650000"/>
            <a:ext cx="15925080" cy="76190"/>
            <a:chOff x="1180780" y="9650000"/>
            <a:chExt cx="15925080" cy="7619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180780" y="9650000"/>
              <a:ext cx="15925080" cy="7619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784192" y="3944611"/>
            <a:ext cx="2938733" cy="59759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823144" y="4399184"/>
            <a:ext cx="3713210" cy="141393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469286" y="7624455"/>
            <a:ext cx="1810608" cy="393472"/>
            <a:chOff x="10469286" y="7624455"/>
            <a:chExt cx="1810608" cy="39347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469286" y="7624455"/>
              <a:ext cx="1810608" cy="39347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469286" y="5745107"/>
            <a:ext cx="1810608" cy="393472"/>
            <a:chOff x="10469286" y="5745107"/>
            <a:chExt cx="1810608" cy="39347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469286" y="5745107"/>
              <a:ext cx="1810608" cy="39347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469286" y="3821998"/>
            <a:ext cx="1810608" cy="393472"/>
            <a:chOff x="10469286" y="3821998"/>
            <a:chExt cx="1810608" cy="393472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469286" y="3821998"/>
              <a:ext cx="1810608" cy="39347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988575" y="3798900"/>
            <a:ext cx="790137" cy="790137"/>
            <a:chOff x="11988575" y="3798900"/>
            <a:chExt cx="790137" cy="790137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2094433" y="3904758"/>
              <a:ext cx="578420" cy="578420"/>
              <a:chOff x="12094433" y="3904758"/>
              <a:chExt cx="578420" cy="578420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3600000">
                <a:off x="12094433" y="3904758"/>
                <a:ext cx="578420" cy="578420"/>
              </a:xfrm>
              <a:prstGeom prst="rect">
                <a:avLst/>
              </a:prstGeom>
            </p:spPr>
          </p:pic>
        </p:grpSp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091500" y="3986960"/>
              <a:ext cx="501278" cy="484873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784192" y="5772669"/>
            <a:ext cx="3351041" cy="971088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823144" y="6565239"/>
            <a:ext cx="3606165" cy="1093624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1988575" y="5755689"/>
            <a:ext cx="790137" cy="790137"/>
            <a:chOff x="11988575" y="5755689"/>
            <a:chExt cx="790137" cy="790137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12094433" y="5861547"/>
              <a:ext cx="578420" cy="578420"/>
              <a:chOff x="12094433" y="5861547"/>
              <a:chExt cx="578420" cy="578420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3600000">
                <a:off x="12094433" y="5861547"/>
                <a:ext cx="578420" cy="578420"/>
              </a:xfrm>
              <a:prstGeom prst="rect">
                <a:avLst/>
              </a:prstGeom>
            </p:spPr>
          </p:pic>
        </p:grpSp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091508" y="5947038"/>
              <a:ext cx="508902" cy="479300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784192" y="7559372"/>
            <a:ext cx="3453167" cy="1015043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2795620" y="8353839"/>
            <a:ext cx="3526527" cy="1174574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1988575" y="7624455"/>
            <a:ext cx="790137" cy="790137"/>
            <a:chOff x="11988575" y="7624455"/>
            <a:chExt cx="790137" cy="790137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12094433" y="7730313"/>
              <a:ext cx="578420" cy="578420"/>
              <a:chOff x="12094433" y="7730313"/>
              <a:chExt cx="578420" cy="578420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3600000">
                <a:off x="12094433" y="7730313"/>
                <a:ext cx="578420" cy="578420"/>
              </a:xfrm>
              <a:prstGeom prst="rect">
                <a:avLst/>
              </a:prstGeom>
            </p:spPr>
          </p:pic>
        </p:grpSp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2091500" y="7806979"/>
              <a:ext cx="516642" cy="484873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983202" y="514563"/>
            <a:ext cx="5255454" cy="871696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902754" y="1770781"/>
            <a:ext cx="11937610" cy="871696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5986641" y="2494573"/>
            <a:ext cx="6332012" cy="724425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3550657" y="3217334"/>
            <a:ext cx="1363576" cy="563795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900441" y="3372205"/>
            <a:ext cx="8369691" cy="5380516"/>
            <a:chOff x="1900441" y="3372205"/>
            <a:chExt cx="8369691" cy="5380516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-2202237" y="764765"/>
              <a:ext cx="16742857" cy="10761905"/>
            </a:xfrm>
            <a:prstGeom prst="rect">
              <a:avLst/>
            </a:prstGeom>
          </p:spPr>
        </p:pic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900441" y="3372205"/>
              <a:ext cx="8369691" cy="538051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78876" y="542857"/>
            <a:ext cx="15928889" cy="76190"/>
            <a:chOff x="1178876" y="542857"/>
            <a:chExt cx="15928889" cy="7619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1178876" y="542857"/>
              <a:ext cx="15928889" cy="761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80780" y="9650000"/>
            <a:ext cx="15925080" cy="76190"/>
            <a:chOff x="1180780" y="9650000"/>
            <a:chExt cx="15925080" cy="7619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180780" y="9650000"/>
              <a:ext cx="15925080" cy="7619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727049" y="3820801"/>
            <a:ext cx="2938733" cy="59759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734382" y="4260966"/>
            <a:ext cx="3713210" cy="141742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412143" y="7557789"/>
            <a:ext cx="1810608" cy="393472"/>
            <a:chOff x="10412143" y="7557789"/>
            <a:chExt cx="1810608" cy="39347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412143" y="7557789"/>
              <a:ext cx="1810608" cy="39347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412143" y="5621297"/>
            <a:ext cx="1810608" cy="393472"/>
            <a:chOff x="10412143" y="5621297"/>
            <a:chExt cx="1810608" cy="39347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412143" y="5621297"/>
              <a:ext cx="1810608" cy="39347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412143" y="3698189"/>
            <a:ext cx="1810608" cy="393472"/>
            <a:chOff x="10412143" y="3698189"/>
            <a:chExt cx="1810608" cy="393472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412143" y="3698189"/>
              <a:ext cx="1810608" cy="393472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106819" y="6801741"/>
            <a:ext cx="1364367" cy="626968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636402" y="7995835"/>
            <a:ext cx="2242121" cy="150155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1931432" y="3675090"/>
            <a:ext cx="790137" cy="790137"/>
            <a:chOff x="11931432" y="3675090"/>
            <a:chExt cx="790137" cy="790137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2037290" y="3780949"/>
              <a:ext cx="578420" cy="578420"/>
              <a:chOff x="12037290" y="3780949"/>
              <a:chExt cx="578420" cy="578420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 rot="-3600000">
                <a:off x="12037290" y="3780949"/>
                <a:ext cx="578420" cy="578420"/>
              </a:xfrm>
              <a:prstGeom prst="rect">
                <a:avLst/>
              </a:prstGeom>
            </p:spPr>
          </p:pic>
        </p:grpSp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034357" y="3863151"/>
              <a:ext cx="501278" cy="484873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727049" y="5629812"/>
            <a:ext cx="3271459" cy="982210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718382" y="6450953"/>
            <a:ext cx="3617684" cy="1417426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1931432" y="5631879"/>
            <a:ext cx="790137" cy="790137"/>
            <a:chOff x="11931432" y="5631879"/>
            <a:chExt cx="790137" cy="790137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12037290" y="5737738"/>
              <a:ext cx="578420" cy="578420"/>
              <a:chOff x="12037290" y="5737738"/>
              <a:chExt cx="578420" cy="578420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 rot="-3600000">
                <a:off x="12037290" y="5737738"/>
                <a:ext cx="578420" cy="578420"/>
              </a:xfrm>
              <a:prstGeom prst="rect">
                <a:avLst/>
              </a:prstGeom>
            </p:spPr>
          </p:pic>
        </p:grpSp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034365" y="5823229"/>
              <a:ext cx="508902" cy="479300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2727049" y="7762370"/>
            <a:ext cx="3086219" cy="583567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2738477" y="8209708"/>
            <a:ext cx="3849647" cy="1413934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1931432" y="7557789"/>
            <a:ext cx="790137" cy="790137"/>
            <a:chOff x="11931432" y="7557789"/>
            <a:chExt cx="790137" cy="790137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12037290" y="7663647"/>
              <a:ext cx="578420" cy="578420"/>
              <a:chOff x="12037290" y="7663647"/>
              <a:chExt cx="578420" cy="578420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 rot="-3600000">
                <a:off x="12037290" y="7663647"/>
                <a:ext cx="578420" cy="578420"/>
              </a:xfrm>
              <a:prstGeom prst="rect">
                <a:avLst/>
              </a:prstGeom>
            </p:spPr>
          </p:pic>
        </p:grpSp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2034357" y="7740312"/>
              <a:ext cx="516642" cy="484873"/>
            </a:xfrm>
            <a:prstGeom prst="rect">
              <a:avLst/>
            </a:prstGeom>
          </p:spPr>
        </p:pic>
      </p:grpSp>
      <p:pic>
        <p:nvPicPr>
          <p:cNvPr id="43" name="Object 42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983202" y="514563"/>
            <a:ext cx="5255454" cy="871696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902754" y="1770781"/>
            <a:ext cx="11937610" cy="871696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5986641" y="2494573"/>
            <a:ext cx="6332012" cy="724425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3493525" y="3160190"/>
            <a:ext cx="1510164" cy="581131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833801" y="3370394"/>
            <a:ext cx="8404726" cy="5403038"/>
            <a:chOff x="1833801" y="3370394"/>
            <a:chExt cx="8404726" cy="5403038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-2287557" y="753798"/>
              <a:ext cx="16809524" cy="10809524"/>
            </a:xfrm>
            <a:prstGeom prst="rect">
              <a:avLst/>
            </a:prstGeom>
          </p:spPr>
        </p:pic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833801" y="3370394"/>
              <a:ext cx="8404726" cy="540303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78876" y="542857"/>
            <a:ext cx="15928889" cy="76190"/>
            <a:chOff x="1178876" y="542857"/>
            <a:chExt cx="15928889" cy="7619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1178876" y="542857"/>
              <a:ext cx="15928889" cy="761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80780" y="9650000"/>
            <a:ext cx="15925080" cy="76190"/>
            <a:chOff x="1180780" y="9650000"/>
            <a:chExt cx="15925080" cy="7619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180780" y="9650000"/>
              <a:ext cx="15925080" cy="7619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829525" y="3691951"/>
            <a:ext cx="3537367" cy="58356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836763" y="4133860"/>
            <a:ext cx="4005149" cy="109013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514579" y="5109758"/>
            <a:ext cx="1810608" cy="393472"/>
            <a:chOff x="10514579" y="5109758"/>
            <a:chExt cx="1810608" cy="39347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514579" y="5109758"/>
              <a:ext cx="1810608" cy="39347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514579" y="3548554"/>
            <a:ext cx="1810608" cy="393472"/>
            <a:chOff x="10514579" y="3548554"/>
            <a:chExt cx="1810608" cy="39347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514579" y="3548554"/>
              <a:ext cx="1810608" cy="393472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563962" y="7296979"/>
            <a:ext cx="1364367" cy="62696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2033867" y="3525456"/>
            <a:ext cx="790137" cy="790137"/>
            <a:chOff x="12033867" y="3525456"/>
            <a:chExt cx="790137" cy="790137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2139726" y="3631314"/>
              <a:ext cx="578420" cy="578420"/>
              <a:chOff x="12139726" y="3631314"/>
              <a:chExt cx="578420" cy="578420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3600000">
                <a:off x="12139726" y="3631314"/>
                <a:ext cx="578420" cy="578420"/>
              </a:xfrm>
              <a:prstGeom prst="rect">
                <a:avLst/>
              </a:prstGeom>
            </p:spPr>
          </p:pic>
        </p:grpSp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136793" y="3713516"/>
              <a:ext cx="501278" cy="484873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829525" y="5137317"/>
            <a:ext cx="3715545" cy="971088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820858" y="5901306"/>
            <a:ext cx="3598023" cy="1417426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2033867" y="5120340"/>
            <a:ext cx="790137" cy="790137"/>
            <a:chOff x="12033867" y="5120340"/>
            <a:chExt cx="790137" cy="790137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2139726" y="5226198"/>
              <a:ext cx="578420" cy="578420"/>
              <a:chOff x="12139726" y="5226198"/>
              <a:chExt cx="578420" cy="578420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3600000">
                <a:off x="12139726" y="5226198"/>
                <a:ext cx="578420" cy="578420"/>
              </a:xfrm>
              <a:prstGeom prst="rect">
                <a:avLst/>
              </a:prstGeom>
            </p:spPr>
          </p:pic>
        </p:grpSp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136800" y="5311690"/>
              <a:ext cx="508902" cy="479300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83202" y="514563"/>
            <a:ext cx="5255454" cy="871696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02754" y="1770781"/>
            <a:ext cx="11937610" cy="871696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5986641" y="2494573"/>
            <a:ext cx="6332012" cy="724425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3595960" y="3001032"/>
            <a:ext cx="1363577" cy="581131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830889" y="3285767"/>
            <a:ext cx="8416221" cy="5410428"/>
            <a:chOff x="1830889" y="3285767"/>
            <a:chExt cx="8416221" cy="5410428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-2290348" y="659768"/>
              <a:ext cx="16838095" cy="10828571"/>
            </a:xfrm>
            <a:prstGeom prst="rect">
              <a:avLst/>
            </a:prstGeom>
          </p:spPr>
        </p:pic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830889" y="3285767"/>
              <a:ext cx="8416221" cy="541042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2040026" y="7270716"/>
            <a:ext cx="5037537" cy="2264998"/>
            <a:chOff x="12040026" y="7270716"/>
            <a:chExt cx="5037537" cy="2264998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9627097" y="6248263"/>
              <a:ext cx="10076190" cy="4533333"/>
            </a:xfrm>
            <a:prstGeom prst="rect">
              <a:avLst/>
            </a:prstGeom>
          </p:spPr>
        </p:pic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2040026" y="7270716"/>
              <a:ext cx="5037537" cy="2264998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1986279" y="7043523"/>
            <a:ext cx="773052" cy="114695"/>
            <a:chOff x="11986279" y="7043523"/>
            <a:chExt cx="773052" cy="114695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 rot="-1380000">
              <a:off x="11986279" y="7043523"/>
              <a:ext cx="773052" cy="114695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6324331" y="7063586"/>
            <a:ext cx="773052" cy="114695"/>
            <a:chOff x="16324331" y="7063586"/>
            <a:chExt cx="773052" cy="114695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 rot="1380000">
              <a:off x="16324331" y="7063586"/>
              <a:ext cx="773052" cy="11469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78876" y="542857"/>
            <a:ext cx="15928889" cy="76190"/>
            <a:chOff x="1178876" y="542857"/>
            <a:chExt cx="15928889" cy="7619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1178876" y="542857"/>
              <a:ext cx="15928889" cy="761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80780" y="9650000"/>
            <a:ext cx="15925080" cy="76190"/>
            <a:chOff x="1180780" y="9650000"/>
            <a:chExt cx="15925080" cy="7619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180780" y="9650000"/>
              <a:ext cx="15925080" cy="7619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829525" y="3749093"/>
            <a:ext cx="2836879" cy="58356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836763" y="4190994"/>
            <a:ext cx="3661971" cy="109013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514579" y="5395472"/>
            <a:ext cx="1810608" cy="393472"/>
            <a:chOff x="10514579" y="5395472"/>
            <a:chExt cx="1810608" cy="39347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514579" y="5395472"/>
              <a:ext cx="1810608" cy="39347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514579" y="3605697"/>
            <a:ext cx="1810608" cy="393472"/>
            <a:chOff x="10514579" y="3605697"/>
            <a:chExt cx="1810608" cy="39347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514579" y="3605697"/>
              <a:ext cx="1810608" cy="393472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563962" y="7296979"/>
            <a:ext cx="1364367" cy="62696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2033867" y="3582599"/>
            <a:ext cx="790137" cy="790137"/>
            <a:chOff x="12033867" y="3582599"/>
            <a:chExt cx="790137" cy="790137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2139726" y="3688457"/>
              <a:ext cx="578420" cy="578420"/>
              <a:chOff x="12139726" y="3688457"/>
              <a:chExt cx="578420" cy="578420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3600000">
                <a:off x="12139726" y="3688457"/>
                <a:ext cx="578420" cy="578420"/>
              </a:xfrm>
              <a:prstGeom prst="rect">
                <a:avLst/>
              </a:prstGeom>
            </p:spPr>
          </p:pic>
        </p:grpSp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136793" y="3770659"/>
              <a:ext cx="501278" cy="484873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829525" y="5620170"/>
            <a:ext cx="3874167" cy="583567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820858" y="6034629"/>
            <a:ext cx="3618876" cy="2388830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2033867" y="5406054"/>
            <a:ext cx="790137" cy="790137"/>
            <a:chOff x="12033867" y="5406054"/>
            <a:chExt cx="790137" cy="790137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2139726" y="5511913"/>
              <a:ext cx="578420" cy="578420"/>
              <a:chOff x="12139726" y="5511913"/>
              <a:chExt cx="578420" cy="578420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3600000">
                <a:off x="12139726" y="5511913"/>
                <a:ext cx="578420" cy="578420"/>
              </a:xfrm>
              <a:prstGeom prst="rect">
                <a:avLst/>
              </a:prstGeom>
            </p:spPr>
          </p:pic>
        </p:grpSp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136800" y="5597404"/>
              <a:ext cx="508902" cy="479300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83202" y="514563"/>
            <a:ext cx="5255454" cy="871696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02754" y="1770781"/>
            <a:ext cx="11937610" cy="871696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5986641" y="2494573"/>
            <a:ext cx="6332012" cy="724425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3596001" y="3001028"/>
            <a:ext cx="1363577" cy="581131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833801" y="3285767"/>
            <a:ext cx="8416221" cy="5410428"/>
            <a:chOff x="1833801" y="3285767"/>
            <a:chExt cx="8416221" cy="5410428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-2287436" y="659768"/>
              <a:ext cx="16838095" cy="10828571"/>
            </a:xfrm>
            <a:prstGeom prst="rect">
              <a:avLst/>
            </a:prstGeom>
          </p:spPr>
        </p:pic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833801" y="3285767"/>
              <a:ext cx="8416221" cy="541042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78876" y="542857"/>
            <a:ext cx="15928889" cy="76190"/>
            <a:chOff x="1178876" y="542857"/>
            <a:chExt cx="15928889" cy="7619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1178876" y="542857"/>
              <a:ext cx="15928889" cy="761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80780" y="9650000"/>
            <a:ext cx="15925080" cy="76190"/>
            <a:chOff x="1180780" y="9650000"/>
            <a:chExt cx="15925080" cy="7619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180780" y="9650000"/>
              <a:ext cx="15925080" cy="7619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829525" y="3718786"/>
            <a:ext cx="3537367" cy="59759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838667" y="4175239"/>
            <a:ext cx="3450899" cy="102919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505055" y="5147853"/>
            <a:ext cx="1810608" cy="393472"/>
            <a:chOff x="10505055" y="5147853"/>
            <a:chExt cx="1810608" cy="39347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505055" y="5147853"/>
              <a:ext cx="1810608" cy="39347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514579" y="3596173"/>
            <a:ext cx="1810608" cy="393472"/>
            <a:chOff x="10514579" y="3596173"/>
            <a:chExt cx="1810608" cy="39347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514579" y="3596173"/>
              <a:ext cx="1810608" cy="393472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563962" y="7296979"/>
            <a:ext cx="1364367" cy="62696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2033867" y="3573075"/>
            <a:ext cx="790137" cy="790137"/>
            <a:chOff x="12033867" y="3573075"/>
            <a:chExt cx="790137" cy="790137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2139726" y="3678933"/>
              <a:ext cx="578420" cy="578420"/>
              <a:chOff x="12139726" y="3678933"/>
              <a:chExt cx="578420" cy="578420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3600000">
                <a:off x="12139726" y="3678933"/>
                <a:ext cx="578420" cy="578420"/>
              </a:xfrm>
              <a:prstGeom prst="rect">
                <a:avLst/>
              </a:prstGeom>
            </p:spPr>
          </p:pic>
        </p:grpSp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136793" y="3761135"/>
              <a:ext cx="501278" cy="484873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820001" y="5175412"/>
            <a:ext cx="3952663" cy="982210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831429" y="6052525"/>
            <a:ext cx="3510441" cy="1093624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2024344" y="5158435"/>
            <a:ext cx="790137" cy="790137"/>
            <a:chOff x="12024344" y="5158435"/>
            <a:chExt cx="790137" cy="790137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2130202" y="5264294"/>
              <a:ext cx="578420" cy="578420"/>
              <a:chOff x="12130202" y="5264294"/>
              <a:chExt cx="578420" cy="578420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3600000">
                <a:off x="12130202" y="5264294"/>
                <a:ext cx="578420" cy="578420"/>
              </a:xfrm>
              <a:prstGeom prst="rect">
                <a:avLst/>
              </a:prstGeom>
            </p:spPr>
          </p:pic>
        </p:grpSp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127277" y="5349785"/>
              <a:ext cx="508902" cy="479300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83202" y="514563"/>
            <a:ext cx="5255454" cy="871696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02754" y="1729473"/>
            <a:ext cx="11937610" cy="871696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5986641" y="2494573"/>
            <a:ext cx="6332012" cy="724425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3596001" y="3001028"/>
            <a:ext cx="1363577" cy="581131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833801" y="3285767"/>
            <a:ext cx="8416221" cy="5410428"/>
            <a:chOff x="1833801" y="3285767"/>
            <a:chExt cx="8416221" cy="5410428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-2287436" y="659768"/>
              <a:ext cx="16838095" cy="10828571"/>
            </a:xfrm>
            <a:prstGeom prst="rect">
              <a:avLst/>
            </a:prstGeom>
          </p:spPr>
        </p:pic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833801" y="3285767"/>
              <a:ext cx="8416221" cy="541042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0459762" y="6995884"/>
            <a:ext cx="1810608" cy="393472"/>
            <a:chOff x="10459762" y="6995884"/>
            <a:chExt cx="1810608" cy="393472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459762" y="6995884"/>
              <a:ext cx="1810608" cy="393472"/>
            </a:xfrm>
            <a:prstGeom prst="rect">
              <a:avLst/>
            </a:prstGeom>
          </p:spPr>
        </p:pic>
      </p:grpSp>
      <p:pic>
        <p:nvPicPr>
          <p:cNvPr id="42" name="Object 4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2774668" y="7179677"/>
            <a:ext cx="1812900" cy="597595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2786096" y="7644306"/>
            <a:ext cx="3897310" cy="1417426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1979051" y="6995884"/>
            <a:ext cx="790137" cy="790137"/>
            <a:chOff x="11979051" y="6995884"/>
            <a:chExt cx="790137" cy="790137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12084909" y="7101742"/>
              <a:ext cx="578420" cy="578420"/>
              <a:chOff x="12084909" y="7101742"/>
              <a:chExt cx="578420" cy="578420"/>
            </a:xfrm>
          </p:grpSpPr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3600000">
                <a:off x="12084909" y="7101742"/>
                <a:ext cx="578420" cy="578420"/>
              </a:xfrm>
              <a:prstGeom prst="rect">
                <a:avLst/>
              </a:prstGeom>
            </p:spPr>
          </p:pic>
        </p:grpSp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2081976" y="7178408"/>
              <a:ext cx="516642" cy="48487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78876" y="542857"/>
            <a:ext cx="15928889" cy="76190"/>
            <a:chOff x="1178876" y="542857"/>
            <a:chExt cx="15928889" cy="7619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1178876" y="542857"/>
              <a:ext cx="15928889" cy="761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80780" y="9650000"/>
            <a:ext cx="15925080" cy="76190"/>
            <a:chOff x="1180780" y="9650000"/>
            <a:chExt cx="15925080" cy="7619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180780" y="9650000"/>
              <a:ext cx="15925080" cy="7619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199136" y="2866667"/>
            <a:ext cx="5943721" cy="2276190"/>
            <a:chOff x="3199136" y="2866667"/>
            <a:chExt cx="5943721" cy="227619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99136" y="2866667"/>
              <a:ext cx="5943721" cy="2276190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259766" y="2918038"/>
            <a:ext cx="1659033" cy="158277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511188" y="3633342"/>
            <a:ext cx="5583602" cy="81140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199136" y="5142857"/>
            <a:ext cx="5943721" cy="2276190"/>
            <a:chOff x="3199136" y="5142857"/>
            <a:chExt cx="5943721" cy="227619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99136" y="5142857"/>
              <a:ext cx="5943721" cy="2276190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412077" y="5738106"/>
            <a:ext cx="5433251" cy="115425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142857" y="5142857"/>
            <a:ext cx="5943721" cy="2276190"/>
            <a:chOff x="9142857" y="5142857"/>
            <a:chExt cx="5943721" cy="227619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42857" y="5142857"/>
              <a:ext cx="5943721" cy="2276190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203483" y="5134692"/>
            <a:ext cx="1935903" cy="1610299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456810" y="5930169"/>
            <a:ext cx="5573479" cy="76633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9142857" y="2870912"/>
            <a:ext cx="5943721" cy="2276190"/>
            <a:chOff x="9142857" y="2870912"/>
            <a:chExt cx="5943721" cy="2276190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142857" y="2870912"/>
              <a:ext cx="5943721" cy="2276190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355801" y="3294742"/>
            <a:ext cx="5584653" cy="1497107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83202" y="514563"/>
            <a:ext cx="5255454" cy="871696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78876" y="542857"/>
            <a:ext cx="15928889" cy="76190"/>
            <a:chOff x="1178876" y="542857"/>
            <a:chExt cx="15928889" cy="7619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1178876" y="542857"/>
              <a:ext cx="15928889" cy="761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80780" y="9650000"/>
            <a:ext cx="15925080" cy="76190"/>
            <a:chOff x="1180780" y="9650000"/>
            <a:chExt cx="15925080" cy="7619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180780" y="9650000"/>
              <a:ext cx="15925080" cy="7619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65554" y="708753"/>
            <a:ext cx="5141601" cy="84569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46495" y="1370252"/>
            <a:ext cx="8479086" cy="85172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78876" y="3591511"/>
            <a:ext cx="16242529" cy="5687078"/>
            <a:chOff x="1178876" y="3591511"/>
            <a:chExt cx="16242529" cy="568707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6852133" y="836693"/>
              <a:ext cx="32485714" cy="11380952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78876" y="3591511"/>
              <a:ext cx="16242529" cy="568707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78876" y="2553416"/>
            <a:ext cx="570362" cy="570362"/>
            <a:chOff x="1178876" y="2553416"/>
            <a:chExt cx="570362" cy="57036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78876" y="2553416"/>
              <a:ext cx="570362" cy="570362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987134" y="2466798"/>
            <a:ext cx="13235375" cy="1041811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78876" y="542857"/>
            <a:ext cx="15928889" cy="76190"/>
            <a:chOff x="1178876" y="542857"/>
            <a:chExt cx="15928889" cy="7619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1178876" y="542857"/>
              <a:ext cx="15928889" cy="761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80780" y="9650000"/>
            <a:ext cx="15925080" cy="76190"/>
            <a:chOff x="1180780" y="9650000"/>
            <a:chExt cx="15925080" cy="7619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180780" y="9650000"/>
              <a:ext cx="15925080" cy="7619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65554" y="708753"/>
            <a:ext cx="5141601" cy="84569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46495" y="1370252"/>
            <a:ext cx="8479086" cy="85172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78876" y="2400614"/>
            <a:ext cx="572160" cy="572160"/>
            <a:chOff x="1178876" y="2400614"/>
            <a:chExt cx="572160" cy="57216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78876" y="2400614"/>
              <a:ext cx="572160" cy="572160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949039" y="2339760"/>
            <a:ext cx="15128775" cy="162169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78412" y="3620896"/>
            <a:ext cx="15692634" cy="5930299"/>
            <a:chOff x="1178412" y="3620896"/>
            <a:chExt cx="15692634" cy="593029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6572437" y="746237"/>
              <a:ext cx="31390476" cy="11866667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78412" y="3620896"/>
              <a:ext cx="15692634" cy="593029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78876" y="542857"/>
            <a:ext cx="15928889" cy="76190"/>
            <a:chOff x="1178876" y="542857"/>
            <a:chExt cx="15928889" cy="7619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1178876" y="542857"/>
              <a:ext cx="15928889" cy="761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80780" y="9650000"/>
            <a:ext cx="15925080" cy="76190"/>
            <a:chOff x="1180780" y="9650000"/>
            <a:chExt cx="15925080" cy="7619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180780" y="9650000"/>
              <a:ext cx="15925080" cy="7619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65554" y="708753"/>
            <a:ext cx="5141601" cy="84569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46495" y="1370252"/>
            <a:ext cx="8479086" cy="85172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78876" y="2476804"/>
            <a:ext cx="565811" cy="565811"/>
            <a:chOff x="1178876" y="2476804"/>
            <a:chExt cx="565811" cy="56581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78876" y="2476804"/>
              <a:ext cx="565811" cy="565811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964906" y="2433310"/>
            <a:ext cx="15959357" cy="104171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229669" y="3525180"/>
            <a:ext cx="15617950" cy="5908662"/>
            <a:chOff x="1229669" y="3525180"/>
            <a:chExt cx="15617950" cy="590866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29669" y="3525180"/>
              <a:ext cx="15617950" cy="590866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43D2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94671" y="1806113"/>
            <a:ext cx="8124914" cy="251789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23639" y="1464100"/>
            <a:ext cx="2698847" cy="71234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78876" y="542857"/>
            <a:ext cx="15928889" cy="76190"/>
            <a:chOff x="1178876" y="542857"/>
            <a:chExt cx="15928889" cy="7619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1178876" y="542857"/>
              <a:ext cx="15928889" cy="7619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80780" y="9650000"/>
            <a:ext cx="15925080" cy="76190"/>
            <a:chOff x="1180780" y="9650000"/>
            <a:chExt cx="15925080" cy="7619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0800000">
              <a:off x="1180780" y="9650000"/>
              <a:ext cx="15925080" cy="76190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356668" y="7126365"/>
            <a:ext cx="2884007" cy="767600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344178" y="7697590"/>
            <a:ext cx="3259968" cy="748861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345702" y="8262123"/>
            <a:ext cx="3668345" cy="748861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346655" y="8752340"/>
            <a:ext cx="4062580" cy="814607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78876" y="542857"/>
            <a:ext cx="15928889" cy="76190"/>
            <a:chOff x="1178876" y="542857"/>
            <a:chExt cx="15928889" cy="7619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1178876" y="542857"/>
              <a:ext cx="15928889" cy="761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80780" y="9650000"/>
            <a:ext cx="15925080" cy="76190"/>
            <a:chOff x="1180780" y="9650000"/>
            <a:chExt cx="15925080" cy="7619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180780" y="9650000"/>
              <a:ext cx="15925080" cy="7619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65554" y="708753"/>
            <a:ext cx="5141601" cy="84569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46495" y="1370252"/>
            <a:ext cx="8479086" cy="85172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78876" y="2476804"/>
            <a:ext cx="559462" cy="559462"/>
            <a:chOff x="1178876" y="2476804"/>
            <a:chExt cx="559462" cy="55946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78876" y="2476804"/>
              <a:ext cx="559462" cy="559462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964906" y="2431091"/>
            <a:ext cx="4811924" cy="65522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16971" y="3262579"/>
            <a:ext cx="10381640" cy="3982561"/>
            <a:chOff x="416971" y="3262579"/>
            <a:chExt cx="10381640" cy="398256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4718042" y="1327566"/>
              <a:ext cx="20771429" cy="7971429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16971" y="3262579"/>
              <a:ext cx="10381640" cy="398256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315259" y="2145477"/>
            <a:ext cx="9653776" cy="3737228"/>
            <a:chOff x="8315259" y="2145477"/>
            <a:chExt cx="9653776" cy="3737228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547671" y="330270"/>
              <a:ext cx="19314286" cy="7476190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315259" y="2145477"/>
              <a:ext cx="9653776" cy="373722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84334" y="7859285"/>
            <a:ext cx="15494859" cy="1655476"/>
            <a:chOff x="1384334" y="7859285"/>
            <a:chExt cx="15494859" cy="1655476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84334" y="7859285"/>
              <a:ext cx="15494859" cy="165547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87992" y="7380067"/>
            <a:ext cx="1423557" cy="1033887"/>
            <a:chOff x="787992" y="7380067"/>
            <a:chExt cx="1423557" cy="1033887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87992" y="7380067"/>
              <a:ext cx="1423557" cy="1033887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633794" y="7891381"/>
            <a:ext cx="1249836" cy="547066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618585" y="8369442"/>
            <a:ext cx="10092056" cy="407203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6455530" y="7547390"/>
            <a:ext cx="671283" cy="585694"/>
            <a:chOff x="16455530" y="7547390"/>
            <a:chExt cx="671283" cy="585694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6455530" y="7547390"/>
              <a:ext cx="671283" cy="585694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609429" y="9059121"/>
            <a:ext cx="13335077" cy="442528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615826" y="8725199"/>
            <a:ext cx="14370576" cy="416498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7509338" y="9006729"/>
            <a:ext cx="807150" cy="435342"/>
            <a:chOff x="7509338" y="9006729"/>
            <a:chExt cx="807150" cy="435342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509338" y="9006729"/>
              <a:ext cx="807150" cy="435342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9142857" y="9011286"/>
            <a:ext cx="1000000" cy="435342"/>
            <a:chOff x="9142857" y="9011286"/>
            <a:chExt cx="1000000" cy="435342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9142857" y="9011286"/>
              <a:ext cx="1000000" cy="435342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5144272" y="9030334"/>
            <a:ext cx="703064" cy="435342"/>
            <a:chOff x="5144272" y="9030334"/>
            <a:chExt cx="703064" cy="435342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5144272" y="9030334"/>
              <a:ext cx="703064" cy="43534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78876" y="542857"/>
            <a:ext cx="15928889" cy="76190"/>
            <a:chOff x="1178876" y="542857"/>
            <a:chExt cx="15928889" cy="7619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1178876" y="542857"/>
              <a:ext cx="15928889" cy="761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80780" y="9650000"/>
            <a:ext cx="15925080" cy="76190"/>
            <a:chOff x="1180780" y="9650000"/>
            <a:chExt cx="15925080" cy="7619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180780" y="9650000"/>
              <a:ext cx="15925080" cy="7619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65554" y="708753"/>
            <a:ext cx="5141601" cy="84569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46496" y="1393051"/>
            <a:ext cx="3097194" cy="46411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19222" y="2107362"/>
            <a:ext cx="11126586" cy="2357522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28745" y="4792278"/>
            <a:ext cx="11117063" cy="2310843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12922" y="7357758"/>
            <a:ext cx="11132886" cy="221836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924572" y="2456082"/>
            <a:ext cx="4879630" cy="501575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929810" y="2793822"/>
            <a:ext cx="4849676" cy="2031698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766314" y="2896756"/>
            <a:ext cx="904523" cy="45141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781551" y="2423559"/>
            <a:ext cx="1009999" cy="1146232"/>
            <a:chOff x="11781551" y="2423559"/>
            <a:chExt cx="1009999" cy="1146232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781551" y="2423559"/>
              <a:ext cx="1009999" cy="1146232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816725" y="2668568"/>
              <a:ext cx="645916" cy="41261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781551" y="5030374"/>
            <a:ext cx="1009999" cy="1146232"/>
            <a:chOff x="11781551" y="5030374"/>
            <a:chExt cx="1009999" cy="114623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781551" y="5030374"/>
              <a:ext cx="1009999" cy="1146232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816698" y="5275380"/>
              <a:ext cx="665260" cy="41261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800599" y="7424978"/>
            <a:ext cx="1009999" cy="1146232"/>
            <a:chOff x="11800599" y="7424978"/>
            <a:chExt cx="1009999" cy="1146232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800599" y="7424978"/>
              <a:ext cx="1009999" cy="1146232"/>
            </a:xfrm>
            <a:prstGeom prst="rect">
              <a:avLst/>
            </a:prstGeom>
          </p:spPr>
        </p:pic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835746" y="7669990"/>
              <a:ext cx="665449" cy="412616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1766287" y="5521579"/>
            <a:ext cx="904523" cy="456106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1806858" y="7909370"/>
            <a:ext cx="1000411" cy="456106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2924572" y="5046363"/>
            <a:ext cx="4864071" cy="501575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2929810" y="5428490"/>
            <a:ext cx="4964632" cy="1212668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2943620" y="7443513"/>
            <a:ext cx="3907784" cy="501575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2931758" y="7823185"/>
            <a:ext cx="4875647" cy="1700275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7626344" y="2936042"/>
            <a:ext cx="889570" cy="756881"/>
            <a:chOff x="7626344" y="2936042"/>
            <a:chExt cx="889570" cy="756881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7727866" y="2909376"/>
              <a:ext cx="827073" cy="382213"/>
            </a:xfrm>
            <a:prstGeom prst="rect">
              <a:avLst/>
            </a:prstGeom>
          </p:spPr>
        </p:pic>
        <p:grpSp>
          <p:nvGrpSpPr>
            <p:cNvPr id="1007" name="그룹 1007"/>
            <p:cNvGrpSpPr/>
            <p:nvPr/>
          </p:nvGrpSpPr>
          <p:grpSpPr>
            <a:xfrm>
              <a:off x="7336278" y="3309647"/>
              <a:ext cx="673342" cy="93211"/>
              <a:chOff x="7336278" y="3309647"/>
              <a:chExt cx="673342" cy="93211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 rot="-16200000">
                <a:off x="7336278" y="3309647"/>
                <a:ext cx="673342" cy="93211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3316320" y="5225049"/>
            <a:ext cx="889570" cy="756881"/>
            <a:chOff x="3316320" y="5225049"/>
            <a:chExt cx="889570" cy="756881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3417843" y="5198383"/>
              <a:ext cx="827073" cy="382213"/>
            </a:xfrm>
            <a:prstGeom prst="rect">
              <a:avLst/>
            </a:prstGeom>
          </p:spPr>
        </p:pic>
        <p:grpSp>
          <p:nvGrpSpPr>
            <p:cNvPr id="1009" name="그룹 1009"/>
            <p:cNvGrpSpPr/>
            <p:nvPr/>
          </p:nvGrpSpPr>
          <p:grpSpPr>
            <a:xfrm>
              <a:off x="3026254" y="5598654"/>
              <a:ext cx="673342" cy="93211"/>
              <a:chOff x="3026254" y="5598654"/>
              <a:chExt cx="673342" cy="93211"/>
            </a:xfrm>
          </p:grpSpPr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 rot="-16200000">
                <a:off x="3026254" y="5598654"/>
                <a:ext cx="673342" cy="9321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10466896" y="8192769"/>
            <a:ext cx="889570" cy="756881"/>
            <a:chOff x="10466896" y="8192769"/>
            <a:chExt cx="889570" cy="756881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0568419" y="8166103"/>
              <a:ext cx="827073" cy="382213"/>
            </a:xfrm>
            <a:prstGeom prst="rect">
              <a:avLst/>
            </a:prstGeom>
          </p:spPr>
        </p:pic>
        <p:grpSp>
          <p:nvGrpSpPr>
            <p:cNvPr id="1011" name="그룹 1011"/>
            <p:cNvGrpSpPr/>
            <p:nvPr/>
          </p:nvGrpSpPr>
          <p:grpSpPr>
            <a:xfrm>
              <a:off x="10176830" y="8566374"/>
              <a:ext cx="673342" cy="93211"/>
              <a:chOff x="10176830" y="8566374"/>
              <a:chExt cx="673342" cy="93211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 rot="-16200000">
                <a:off x="10176830" y="8566374"/>
                <a:ext cx="673342" cy="93211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054888" y="4117320"/>
            <a:ext cx="14430308" cy="244805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78876" y="542857"/>
            <a:ext cx="15928889" cy="76190"/>
            <a:chOff x="1178876" y="542857"/>
            <a:chExt cx="15928889" cy="7619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1178876" y="542857"/>
              <a:ext cx="15928889" cy="7619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80780" y="9650000"/>
            <a:ext cx="15925080" cy="76190"/>
            <a:chOff x="1180780" y="9650000"/>
            <a:chExt cx="15925080" cy="7619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1180780" y="9650000"/>
              <a:ext cx="15925080" cy="7619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78876" y="542857"/>
            <a:ext cx="15928889" cy="76190"/>
            <a:chOff x="1178876" y="542857"/>
            <a:chExt cx="15928889" cy="7619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1178876" y="542857"/>
              <a:ext cx="15928889" cy="761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80780" y="9650000"/>
            <a:ext cx="15925080" cy="76190"/>
            <a:chOff x="1180780" y="9650000"/>
            <a:chExt cx="15925080" cy="7619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180780" y="9650000"/>
              <a:ext cx="15925080" cy="7619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33334" y="2751369"/>
            <a:ext cx="3359259" cy="63042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92599" y="448285"/>
            <a:ext cx="5490835" cy="87169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02754" y="1729476"/>
            <a:ext cx="10778781" cy="871696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78876" y="3414486"/>
            <a:ext cx="9616305" cy="607260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80780" y="9650000"/>
            <a:ext cx="15925080" cy="76190"/>
            <a:chOff x="1180780" y="9650000"/>
            <a:chExt cx="15925080" cy="7619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180780" y="9650000"/>
              <a:ext cx="15925080" cy="76190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476691" y="3455323"/>
            <a:ext cx="675807" cy="608959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488930" y="3907416"/>
            <a:ext cx="6188920" cy="2337624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861293" y="3414486"/>
            <a:ext cx="1377395" cy="1563183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031923" y="4067780"/>
            <a:ext cx="845863" cy="696350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109698" y="3841107"/>
            <a:ext cx="916832" cy="39996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861293" y="6450788"/>
            <a:ext cx="7513982" cy="1563183"/>
            <a:chOff x="9861293" y="6450788"/>
            <a:chExt cx="7513982" cy="156318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476689" y="6500708"/>
              <a:ext cx="3081056" cy="599872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489029" y="6974988"/>
              <a:ext cx="5972690" cy="1071710"/>
            </a:xfrm>
            <a:prstGeom prst="rect">
              <a:avLst/>
            </a:prstGeom>
          </p:spPr>
        </p:pic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861293" y="6450788"/>
              <a:ext cx="1377395" cy="1563183"/>
            </a:xfrm>
            <a:prstGeom prst="rect">
              <a:avLst/>
            </a:prstGeom>
          </p:spPr>
        </p:pic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031970" y="7104087"/>
              <a:ext cx="878949" cy="703147"/>
            </a:xfrm>
            <a:prstGeom prst="rect">
              <a:avLst/>
            </a:prstGeom>
          </p:spPr>
        </p:pic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109698" y="6877410"/>
              <a:ext cx="916832" cy="39996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78876" y="542857"/>
            <a:ext cx="15928889" cy="76190"/>
            <a:chOff x="1178876" y="542857"/>
            <a:chExt cx="15928889" cy="7619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1178876" y="542857"/>
              <a:ext cx="15928889" cy="761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80780" y="9650000"/>
            <a:ext cx="15925080" cy="76190"/>
            <a:chOff x="1180780" y="9650000"/>
            <a:chExt cx="15925080" cy="7619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180780" y="9650000"/>
              <a:ext cx="15925080" cy="7619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92599" y="448285"/>
            <a:ext cx="5490835" cy="87169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02754" y="1729476"/>
            <a:ext cx="15586894" cy="85792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39702" y="3040414"/>
            <a:ext cx="9616305" cy="588784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80780" y="9650000"/>
            <a:ext cx="15925080" cy="76190"/>
            <a:chOff x="1180780" y="9650000"/>
            <a:chExt cx="15925080" cy="7619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180780" y="9650000"/>
              <a:ext cx="15925080" cy="7619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005965" y="3951723"/>
            <a:ext cx="4610093" cy="3648350"/>
            <a:chOff x="5005965" y="3951723"/>
            <a:chExt cx="4610093" cy="3648350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5005965" y="3951723"/>
              <a:ext cx="4610093" cy="3648350"/>
              <a:chOff x="5005965" y="3951723"/>
              <a:chExt cx="4610093" cy="3648350"/>
            </a:xfrm>
          </p:grpSpPr>
          <p:grpSp>
            <p:nvGrpSpPr>
              <p:cNvPr id="1006" name="그룹 1006"/>
              <p:cNvGrpSpPr/>
              <p:nvPr/>
            </p:nvGrpSpPr>
            <p:grpSpPr>
              <a:xfrm>
                <a:off x="5005965" y="4123459"/>
                <a:ext cx="4370625" cy="3476615"/>
                <a:chOff x="5005965" y="4123459"/>
                <a:chExt cx="4370625" cy="3476615"/>
              </a:xfrm>
            </p:grpSpPr>
            <p:pic>
              <p:nvPicPr>
                <p:cNvPr id="17" name="Object 16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5005965" y="4123459"/>
                  <a:ext cx="4370625" cy="3476615"/>
                </a:xfrm>
                <a:prstGeom prst="rect">
                  <a:avLst/>
                </a:prstGeom>
              </p:spPr>
            </p:pic>
          </p:grpSp>
          <p:grpSp>
            <p:nvGrpSpPr>
              <p:cNvPr id="1007" name="그룹 1007"/>
              <p:cNvGrpSpPr/>
              <p:nvPr/>
            </p:nvGrpSpPr>
            <p:grpSpPr>
              <a:xfrm>
                <a:off x="8680772" y="3951723"/>
                <a:ext cx="935286" cy="935286"/>
                <a:chOff x="8680772" y="3951723"/>
                <a:chExt cx="935286" cy="935286"/>
              </a:xfrm>
            </p:grpSpPr>
            <p:pic>
              <p:nvPicPr>
                <p:cNvPr id="20" name="Object 19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8680772" y="3951723"/>
                  <a:ext cx="935286" cy="935286"/>
                </a:xfrm>
                <a:prstGeom prst="rect">
                  <a:avLst/>
                </a:prstGeom>
              </p:spPr>
            </p:pic>
          </p:grpSp>
          <p:grpSp>
            <p:nvGrpSpPr>
              <p:cNvPr id="1008" name="그룹 1008"/>
              <p:cNvGrpSpPr/>
              <p:nvPr/>
            </p:nvGrpSpPr>
            <p:grpSpPr>
              <a:xfrm>
                <a:off x="8896011" y="4123459"/>
                <a:ext cx="504808" cy="576173"/>
                <a:chOff x="8896011" y="4123459"/>
                <a:chExt cx="504808" cy="576173"/>
              </a:xfrm>
            </p:grpSpPr>
            <p:pic>
              <p:nvPicPr>
                <p:cNvPr id="23" name="Object 22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8896011" y="4123459"/>
                  <a:ext cx="504808" cy="576173"/>
                </a:xfrm>
                <a:prstGeom prst="rect">
                  <a:avLst/>
                </a:prstGeom>
              </p:spPr>
            </p:pic>
          </p:grpSp>
        </p:grpSp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247914" y="4345830"/>
              <a:ext cx="1078838" cy="386868"/>
            </a:xfrm>
            <a:prstGeom prst="rect">
              <a:avLst/>
            </a:prstGeom>
          </p:spPr>
        </p:pic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256830" y="5013867"/>
              <a:ext cx="1724737" cy="1967497"/>
            </a:xfrm>
            <a:prstGeom prst="rect">
              <a:avLst/>
            </a:prstGeom>
          </p:spPr>
        </p:pic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418259" y="4946840"/>
              <a:ext cx="1716234" cy="220618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0256007" y="3244413"/>
            <a:ext cx="7595399" cy="1688920"/>
            <a:chOff x="10256007" y="3244413"/>
            <a:chExt cx="7595399" cy="1688920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001342" y="3288535"/>
              <a:ext cx="730167" cy="657941"/>
            </a:xfrm>
            <a:prstGeom prst="rect">
              <a:avLst/>
            </a:prstGeom>
          </p:spPr>
        </p:pic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014667" y="3814438"/>
              <a:ext cx="5921943" cy="1154258"/>
            </a:xfrm>
            <a:prstGeom prst="rect">
              <a:avLst/>
            </a:prstGeom>
          </p:spPr>
        </p:pic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256007" y="3244413"/>
              <a:ext cx="1488188" cy="1688920"/>
            </a:xfrm>
            <a:prstGeom prst="rect">
              <a:avLst/>
            </a:prstGeom>
          </p:spPr>
        </p:pic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440362" y="3950256"/>
              <a:ext cx="913901" cy="752362"/>
            </a:xfrm>
            <a:prstGeom prst="rect">
              <a:avLst/>
            </a:prstGeom>
          </p:spPr>
        </p:pic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0524394" y="3705350"/>
              <a:ext cx="990579" cy="432132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0256007" y="5139874"/>
            <a:ext cx="7591153" cy="1688920"/>
            <a:chOff x="10256007" y="5139874"/>
            <a:chExt cx="7591153" cy="1688920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2001334" y="5183992"/>
              <a:ext cx="1862761" cy="657941"/>
            </a:xfrm>
            <a:prstGeom prst="rect">
              <a:avLst/>
            </a:prstGeom>
          </p:spPr>
        </p:pic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2010422" y="5765291"/>
              <a:ext cx="5328531" cy="468560"/>
            </a:xfrm>
            <a:prstGeom prst="rect">
              <a:avLst/>
            </a:prstGeom>
          </p:spPr>
        </p:pic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0256007" y="5139874"/>
              <a:ext cx="1488188" cy="1688920"/>
            </a:xfrm>
            <a:prstGeom prst="rect">
              <a:avLst/>
            </a:prstGeom>
          </p:spPr>
        </p:pic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0440382" y="5845712"/>
              <a:ext cx="949649" cy="757881"/>
            </a:xfrm>
            <a:prstGeom prst="rect">
              <a:avLst/>
            </a:prstGeom>
          </p:spPr>
        </p:pic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0524394" y="5600811"/>
              <a:ext cx="990579" cy="432132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0256007" y="6980257"/>
            <a:ext cx="7595399" cy="1955652"/>
            <a:chOff x="10256007" y="6980257"/>
            <a:chExt cx="7595399" cy="1955652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2001334" y="7055340"/>
              <a:ext cx="4513174" cy="630420"/>
            </a:xfrm>
            <a:prstGeom prst="rect">
              <a:avLst/>
            </a:prstGeom>
          </p:spPr>
        </p:pic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2014667" y="7541656"/>
              <a:ext cx="5921943" cy="1497107"/>
            </a:xfrm>
            <a:prstGeom prst="rect">
              <a:avLst/>
            </a:prstGeom>
          </p:spPr>
        </p:pic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0256007" y="6980257"/>
              <a:ext cx="1488188" cy="1688920"/>
            </a:xfrm>
            <a:prstGeom prst="rect">
              <a:avLst/>
            </a:prstGeom>
          </p:spPr>
        </p:pic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0440382" y="7686092"/>
              <a:ext cx="950000" cy="757881"/>
            </a:xfrm>
            <a:prstGeom prst="rect">
              <a:avLst/>
            </a:prstGeom>
          </p:spPr>
        </p:pic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0524394" y="7441194"/>
              <a:ext cx="990579" cy="43213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78876" y="542857"/>
            <a:ext cx="15928889" cy="76190"/>
            <a:chOff x="1178876" y="542857"/>
            <a:chExt cx="15928889" cy="7619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1178876" y="542857"/>
              <a:ext cx="15928889" cy="761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80780" y="9650000"/>
            <a:ext cx="15925080" cy="76190"/>
            <a:chOff x="1180780" y="9650000"/>
            <a:chExt cx="15925080" cy="7619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180780" y="9650000"/>
              <a:ext cx="15925080" cy="7619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875782" y="6562609"/>
            <a:ext cx="6000311" cy="210756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828164" y="6035940"/>
            <a:ext cx="4311071" cy="63042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51291" y="448285"/>
            <a:ext cx="5524701" cy="871696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02754" y="1729476"/>
            <a:ext cx="13346948" cy="87169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78876" y="2508691"/>
            <a:ext cx="4360169" cy="6171429"/>
            <a:chOff x="1178876" y="2508691"/>
            <a:chExt cx="4360169" cy="617142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78876" y="2508691"/>
              <a:ext cx="4360169" cy="6171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716921" y="2508691"/>
            <a:ext cx="6171429" cy="1805143"/>
            <a:chOff x="5716921" y="2508691"/>
            <a:chExt cx="6171429" cy="180514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716921" y="2508691"/>
              <a:ext cx="6171429" cy="180514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875782" y="4456310"/>
            <a:ext cx="11438601" cy="1340592"/>
            <a:chOff x="5875782" y="4456310"/>
            <a:chExt cx="11438601" cy="1340592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875782" y="4456310"/>
              <a:ext cx="11438601" cy="1340592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031782" y="4600014"/>
            <a:ext cx="11092315" cy="1154257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9171429" y="3974013"/>
            <a:ext cx="1297777" cy="103822"/>
            <a:chOff x="9171429" y="3974013"/>
            <a:chExt cx="1297777" cy="103822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171429" y="3974013"/>
              <a:ext cx="1297777" cy="10382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898650" y="6720721"/>
            <a:ext cx="958956" cy="194986"/>
            <a:chOff x="8898650" y="6720721"/>
            <a:chExt cx="958956" cy="194986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1200000">
              <a:off x="8898650" y="6720721"/>
              <a:ext cx="958956" cy="194986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2550960" y="6525815"/>
            <a:ext cx="691683" cy="583567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2566198" y="6978531"/>
            <a:ext cx="4612692" cy="1819002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1888350" y="6324905"/>
            <a:ext cx="585134" cy="393472"/>
            <a:chOff x="11888350" y="6324905"/>
            <a:chExt cx="585134" cy="393472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888350" y="6324905"/>
              <a:ext cx="585134" cy="39347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398891" y="3393062"/>
            <a:ext cx="11561870" cy="396744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78876" y="542857"/>
            <a:ext cx="15928889" cy="76190"/>
            <a:chOff x="1178876" y="542857"/>
            <a:chExt cx="15928889" cy="7619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1178876" y="542857"/>
              <a:ext cx="15928889" cy="7619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80780" y="9650000"/>
            <a:ext cx="15925080" cy="76190"/>
            <a:chOff x="1180780" y="9650000"/>
            <a:chExt cx="15925080" cy="7619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1180780" y="9650000"/>
              <a:ext cx="15925080" cy="7619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78876" y="542857"/>
            <a:ext cx="15928889" cy="76190"/>
            <a:chOff x="1178876" y="542857"/>
            <a:chExt cx="15928889" cy="7619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1178876" y="542857"/>
              <a:ext cx="15928889" cy="761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80780" y="9650000"/>
            <a:ext cx="15925080" cy="76190"/>
            <a:chOff x="1180780" y="9650000"/>
            <a:chExt cx="15925080" cy="7619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180780" y="9650000"/>
              <a:ext cx="15925080" cy="7619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10717" y="3356802"/>
            <a:ext cx="6893143" cy="1445486"/>
            <a:chOff x="710717" y="3356802"/>
            <a:chExt cx="6893143" cy="14454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59179" y="3432332"/>
              <a:ext cx="5445706" cy="1352506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10717" y="3356802"/>
              <a:ext cx="1273687" cy="1445486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68500" y="3960908"/>
              <a:ext cx="782175" cy="643920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45277" y="3778425"/>
              <a:ext cx="836447" cy="30094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222179" y="4802288"/>
            <a:ext cx="6838062" cy="1445486"/>
            <a:chOff x="2222179" y="4802288"/>
            <a:chExt cx="6838062" cy="144548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615560" y="5138192"/>
              <a:ext cx="5388335" cy="733038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222179" y="4802288"/>
              <a:ext cx="1273687" cy="1445486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379963" y="5428610"/>
              <a:ext cx="812770" cy="643920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456743" y="5223905"/>
              <a:ext cx="836447" cy="30475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765880" y="6247774"/>
            <a:ext cx="6879371" cy="1445486"/>
            <a:chOff x="3765880" y="6247774"/>
            <a:chExt cx="6879371" cy="144548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200570" y="6634972"/>
              <a:ext cx="5398024" cy="733038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765880" y="6247774"/>
              <a:ext cx="1273687" cy="1445486"/>
            </a:xfrm>
            <a:prstGeom prst="rect">
              <a:avLst/>
            </a:prstGeom>
          </p:spPr>
        </p:pic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129259" y="6865942"/>
              <a:ext cx="603397" cy="643920"/>
            </a:xfrm>
            <a:prstGeom prst="rect">
              <a:avLst/>
            </a:prstGeom>
          </p:spPr>
        </p:pic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000439" y="6669390"/>
              <a:ext cx="836447" cy="30094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166315" y="3356802"/>
            <a:ext cx="7085894" cy="1445486"/>
            <a:chOff x="8166315" y="3356802"/>
            <a:chExt cx="7085894" cy="1445486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674186" y="3587198"/>
              <a:ext cx="5616300" cy="1042772"/>
            </a:xfrm>
            <a:prstGeom prst="rect">
              <a:avLst/>
            </a:prstGeom>
          </p:spPr>
        </p:pic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166315" y="3356802"/>
              <a:ext cx="1273687" cy="1445486"/>
            </a:xfrm>
            <a:prstGeom prst="rect">
              <a:avLst/>
            </a:prstGeom>
          </p:spPr>
        </p:pic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324099" y="3983124"/>
              <a:ext cx="816520" cy="643920"/>
            </a:xfrm>
            <a:prstGeom prst="rect">
              <a:avLst/>
            </a:prstGeom>
          </p:spPr>
        </p:pic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400877" y="3778416"/>
              <a:ext cx="836447" cy="300945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049920" y="514563"/>
            <a:ext cx="6544154" cy="845694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9705159" y="4802288"/>
            <a:ext cx="6876203" cy="1445486"/>
            <a:chOff x="9705159" y="4802288"/>
            <a:chExt cx="6876203" cy="1445486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1136681" y="5232784"/>
              <a:ext cx="5378457" cy="733038"/>
            </a:xfrm>
            <a:prstGeom prst="rect">
              <a:avLst/>
            </a:prstGeom>
          </p:spPr>
        </p:pic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9705159" y="4802288"/>
              <a:ext cx="1273687" cy="1445486"/>
            </a:xfrm>
            <a:prstGeom prst="rect">
              <a:avLst/>
            </a:prstGeom>
          </p:spPr>
        </p:pic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9862904" y="5428609"/>
              <a:ext cx="813070" cy="653234"/>
            </a:xfrm>
            <a:prstGeom prst="rect">
              <a:avLst/>
            </a:prstGeom>
          </p:spPr>
        </p:pic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9939715" y="5213429"/>
              <a:ext cx="836447" cy="31142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282420" y="6282049"/>
            <a:ext cx="6424981" cy="1445486"/>
            <a:chOff x="11282420" y="6282049"/>
            <a:chExt cx="6424981" cy="1445486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2691884" y="6514380"/>
              <a:ext cx="4943995" cy="1042772"/>
            </a:xfrm>
            <a:prstGeom prst="rect">
              <a:avLst/>
            </a:prstGeom>
          </p:spPr>
        </p:pic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1282420" y="6282049"/>
              <a:ext cx="1273687" cy="1445486"/>
            </a:xfrm>
            <a:prstGeom prst="rect">
              <a:avLst/>
            </a:prstGeom>
          </p:spPr>
        </p:pic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1440238" y="6908371"/>
              <a:ext cx="812470" cy="653234"/>
            </a:xfrm>
            <a:prstGeom prst="rect">
              <a:avLst/>
            </a:prstGeom>
          </p:spPr>
        </p:pic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516953" y="6703663"/>
              <a:ext cx="836447" cy="300945"/>
            </a:xfrm>
            <a:prstGeom prst="rect">
              <a:avLst/>
            </a:prstGeom>
          </p:spPr>
        </p:pic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902754" y="1729476"/>
            <a:ext cx="11899897" cy="857927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78876" y="542857"/>
            <a:ext cx="15928889" cy="76190"/>
            <a:chOff x="1178876" y="542857"/>
            <a:chExt cx="15928889" cy="7619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1178876" y="542857"/>
              <a:ext cx="15928889" cy="761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80780" y="9650000"/>
            <a:ext cx="15925080" cy="76190"/>
            <a:chOff x="1180780" y="9650000"/>
            <a:chExt cx="15925080" cy="7619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180780" y="9650000"/>
              <a:ext cx="15925080" cy="7619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1234321" y="351440"/>
            <a:ext cx="12260923" cy="859144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684921" y="2845566"/>
            <a:ext cx="7422844" cy="2378672"/>
            <a:chOff x="9684921" y="2845566"/>
            <a:chExt cx="7422844" cy="237867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684921" y="2845566"/>
              <a:ext cx="7422844" cy="237867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48294" y="3238335"/>
            <a:ext cx="7298749" cy="741011"/>
            <a:chOff x="1748294" y="3238335"/>
            <a:chExt cx="7298749" cy="74101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48294" y="3238335"/>
              <a:ext cx="7298749" cy="74101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047043" y="3493164"/>
            <a:ext cx="413153" cy="169628"/>
            <a:chOff x="9047043" y="3493164"/>
            <a:chExt cx="413153" cy="16962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047043" y="3493164"/>
              <a:ext cx="413153" cy="169628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81734" y="448285"/>
            <a:ext cx="6667300" cy="845694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02754" y="1729476"/>
            <a:ext cx="15898658" cy="871696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756786" y="6775972"/>
            <a:ext cx="5222600" cy="431735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9671152" y="5306722"/>
            <a:ext cx="7436613" cy="3972410"/>
            <a:chOff x="9671152" y="5306722"/>
            <a:chExt cx="7436613" cy="3972410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671152" y="5306722"/>
              <a:ext cx="7436613" cy="397241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830910" y="7350071"/>
            <a:ext cx="7216133" cy="1917080"/>
            <a:chOff x="1830910" y="7350071"/>
            <a:chExt cx="7216133" cy="1917080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830910" y="7350071"/>
              <a:ext cx="7216133" cy="1917080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044963" y="7422912"/>
            <a:ext cx="6735940" cy="1839956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865620" y="3269395"/>
            <a:ext cx="7084165" cy="1497107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1634845" y="8466446"/>
            <a:ext cx="729973" cy="533752"/>
            <a:chOff x="11634845" y="8466446"/>
            <a:chExt cx="729973" cy="533752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634845" y="8466446"/>
              <a:ext cx="729973" cy="53375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2402913" y="8503386"/>
            <a:ext cx="708662" cy="345586"/>
            <a:chOff x="12402913" y="8503386"/>
            <a:chExt cx="708662" cy="345586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2402913" y="8503386"/>
              <a:ext cx="708662" cy="34558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43D2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94671" y="1806117"/>
            <a:ext cx="11717595" cy="244805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23639" y="1464100"/>
            <a:ext cx="2769395" cy="71234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78876" y="542857"/>
            <a:ext cx="15928889" cy="76190"/>
            <a:chOff x="1178876" y="542857"/>
            <a:chExt cx="15928889" cy="7619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1178876" y="542857"/>
              <a:ext cx="15928889" cy="7619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80780" y="9650000"/>
            <a:ext cx="15925080" cy="76190"/>
            <a:chOff x="1180780" y="9650000"/>
            <a:chExt cx="15925080" cy="7619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0800000">
              <a:off x="1180780" y="9650000"/>
              <a:ext cx="15925080" cy="76190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564591" y="7110375"/>
            <a:ext cx="4672043" cy="747311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553699" y="7707111"/>
            <a:ext cx="4295399" cy="747311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555207" y="8281169"/>
            <a:ext cx="4703775" cy="747311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555226" y="8845703"/>
            <a:ext cx="2931956" cy="75146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359567" y="4117320"/>
            <a:ext cx="9993369" cy="244805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78876" y="542857"/>
            <a:ext cx="15928889" cy="76190"/>
            <a:chOff x="1178876" y="542857"/>
            <a:chExt cx="15928889" cy="7619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1178876" y="542857"/>
              <a:ext cx="15928889" cy="7619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80780" y="9650000"/>
            <a:ext cx="15925080" cy="76190"/>
            <a:chOff x="1180780" y="9650000"/>
            <a:chExt cx="15925080" cy="7619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1180780" y="9650000"/>
              <a:ext cx="15925080" cy="7619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43002" y="4117320"/>
            <a:ext cx="16351702" cy="251789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78876" y="542857"/>
            <a:ext cx="15928889" cy="76190"/>
            <a:chOff x="1178876" y="542857"/>
            <a:chExt cx="15928889" cy="7619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1178876" y="542857"/>
              <a:ext cx="15928889" cy="7619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80780" y="9650000"/>
            <a:ext cx="15925080" cy="76190"/>
            <a:chOff x="1180780" y="9650000"/>
            <a:chExt cx="15925080" cy="7619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1180780" y="9650000"/>
              <a:ext cx="15925080" cy="7619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14747" y="495300"/>
            <a:ext cx="6733853" cy="87576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78876" y="542857"/>
            <a:ext cx="15928889" cy="76190"/>
            <a:chOff x="1178876" y="542857"/>
            <a:chExt cx="15928889" cy="7619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178876" y="542857"/>
              <a:ext cx="15928889" cy="761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80780" y="9650000"/>
            <a:ext cx="15925080" cy="76190"/>
            <a:chOff x="1180780" y="9650000"/>
            <a:chExt cx="15925080" cy="7619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1180780" y="9650000"/>
              <a:ext cx="15925080" cy="7619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462588" y="1674691"/>
            <a:ext cx="8118364" cy="1688920"/>
            <a:chOff x="9462588" y="1674691"/>
            <a:chExt cx="8118364" cy="168892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207906" y="1749778"/>
              <a:ext cx="1596406" cy="630420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219334" y="2395439"/>
              <a:ext cx="6285121" cy="856540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462588" y="1674691"/>
              <a:ext cx="1488188" cy="1688920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646944" y="2380534"/>
              <a:ext cx="913901" cy="752362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730953" y="2121191"/>
              <a:ext cx="990579" cy="44078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462588" y="3596346"/>
            <a:ext cx="8118364" cy="1688920"/>
            <a:chOff x="9462588" y="3596346"/>
            <a:chExt cx="8118364" cy="168892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207906" y="3737444"/>
              <a:ext cx="3928769" cy="657941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219334" y="4372783"/>
              <a:ext cx="6438942" cy="897848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462588" y="3596346"/>
              <a:ext cx="1488188" cy="1688920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646944" y="4328147"/>
              <a:ext cx="949649" cy="752362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730953" y="4057287"/>
              <a:ext cx="990579" cy="432132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1207906" y="5688559"/>
            <a:ext cx="1862761" cy="630420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1206636" y="6335796"/>
            <a:ext cx="6151707" cy="495190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9462588" y="5527526"/>
            <a:ext cx="1488188" cy="1688920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9887163" y="6249798"/>
            <a:ext cx="705015" cy="752362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730953" y="5988467"/>
            <a:ext cx="990579" cy="43213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462588" y="7458705"/>
            <a:ext cx="8118364" cy="1688920"/>
            <a:chOff x="9462588" y="7458705"/>
            <a:chExt cx="8118364" cy="1688920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1207906" y="7621255"/>
              <a:ext cx="2729001" cy="630420"/>
            </a:xfrm>
            <a:prstGeom prst="rect">
              <a:avLst/>
            </a:prstGeom>
          </p:spPr>
        </p:pic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1219334" y="8266974"/>
              <a:ext cx="6380550" cy="859055"/>
            </a:xfrm>
            <a:prstGeom prst="rect">
              <a:avLst/>
            </a:prstGeom>
          </p:spPr>
        </p:pic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9462588" y="7458705"/>
              <a:ext cx="1488188" cy="1688920"/>
            </a:xfrm>
            <a:prstGeom prst="rect">
              <a:avLst/>
            </a:prstGeom>
          </p:spPr>
        </p:pic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9646944" y="8190505"/>
              <a:ext cx="954030" cy="752362"/>
            </a:xfrm>
            <a:prstGeom prst="rect">
              <a:avLst/>
            </a:prstGeom>
          </p:spPr>
        </p:pic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730953" y="7919648"/>
              <a:ext cx="990579" cy="43213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72060" y="2714390"/>
            <a:ext cx="8104762" cy="5493352"/>
            <a:chOff x="872060" y="2714390"/>
            <a:chExt cx="8104762" cy="5493352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872060" y="3331551"/>
              <a:ext cx="8097927" cy="4873961"/>
              <a:chOff x="872060" y="3331551"/>
              <a:chExt cx="8097927" cy="4873961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872060" y="3331551"/>
                <a:ext cx="8097927" cy="4873961"/>
              </a:xfrm>
              <a:prstGeom prst="rect">
                <a:avLst/>
              </a:prstGeom>
            </p:spPr>
          </p:pic>
        </p:grpSp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3137752" y="2645223"/>
              <a:ext cx="3866383" cy="626096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825767" y="3043460"/>
            <a:ext cx="1141027" cy="411304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19772" y="3143454"/>
            <a:ext cx="14925331" cy="632255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255263" y="2069564"/>
            <a:ext cx="3935526" cy="63212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78876" y="542857"/>
            <a:ext cx="15928889" cy="76190"/>
            <a:chOff x="1178876" y="542857"/>
            <a:chExt cx="15928889" cy="76190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1178876" y="542857"/>
              <a:ext cx="15928889" cy="761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80780" y="9650000"/>
            <a:ext cx="15925080" cy="76190"/>
            <a:chOff x="1180780" y="9650000"/>
            <a:chExt cx="15925080" cy="7619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1180780" y="9650000"/>
              <a:ext cx="15925080" cy="76190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095131" y="4829931"/>
            <a:ext cx="3417104" cy="54956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479" y="6140980"/>
            <a:ext cx="5853160" cy="39657"/>
            <a:chOff x="9479" y="6140980"/>
            <a:chExt cx="5853160" cy="3965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5400000">
              <a:off x="9479" y="6140980"/>
              <a:ext cx="5853160" cy="3965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201070" y="6140980"/>
            <a:ext cx="5853160" cy="39657"/>
            <a:chOff x="3201070" y="6140980"/>
            <a:chExt cx="5853160" cy="3965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5400000">
              <a:off x="3201070" y="6140980"/>
              <a:ext cx="5853160" cy="3965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383984" y="6140980"/>
            <a:ext cx="5853160" cy="39657"/>
            <a:chOff x="6383984" y="6140980"/>
            <a:chExt cx="5853160" cy="3965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5400000">
              <a:off x="6383984" y="6140980"/>
              <a:ext cx="5853160" cy="3965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575575" y="6140980"/>
            <a:ext cx="5853160" cy="39657"/>
            <a:chOff x="9575575" y="6140980"/>
            <a:chExt cx="5853160" cy="39657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5400000">
              <a:off x="9575575" y="6140980"/>
              <a:ext cx="5853160" cy="3965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767166" y="6140980"/>
            <a:ext cx="5853160" cy="39657"/>
            <a:chOff x="12767166" y="6140980"/>
            <a:chExt cx="5853160" cy="39657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5400000">
              <a:off x="12767166" y="6140980"/>
              <a:ext cx="5853160" cy="39657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288604" y="5221567"/>
            <a:ext cx="2497582" cy="706331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1622379" y="5444348"/>
            <a:ext cx="3193494" cy="958657"/>
            <a:chOff x="11622379" y="5444348"/>
            <a:chExt cx="3193494" cy="958657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578992" y="5400962"/>
              <a:ext cx="3314043" cy="549563"/>
            </a:xfrm>
            <a:prstGeom prst="rect">
              <a:avLst/>
            </a:prstGeom>
          </p:spPr>
        </p:pic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650130" y="5823363"/>
              <a:ext cx="2912958" cy="66005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4459760" y="5883128"/>
            <a:ext cx="3618408" cy="824236"/>
            <a:chOff x="4459760" y="5883128"/>
            <a:chExt cx="3618408" cy="824236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4459760" y="5883128"/>
              <a:ext cx="3618408" cy="824236"/>
              <a:chOff x="4459760" y="5883128"/>
              <a:chExt cx="3618408" cy="824236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4459760" y="5883128"/>
                <a:ext cx="3618408" cy="824236"/>
              </a:xfrm>
              <a:prstGeom prst="rect">
                <a:avLst/>
              </a:prstGeom>
            </p:spPr>
          </p:pic>
        </p:grpSp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536118" y="6099141"/>
              <a:ext cx="3324704" cy="660053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585378" y="2683592"/>
            <a:ext cx="1141027" cy="411304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3138518" y="6619543"/>
            <a:ext cx="1072278" cy="531304"/>
            <a:chOff x="3138518" y="6619543"/>
            <a:chExt cx="1072278" cy="531304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138518" y="6619543"/>
              <a:ext cx="1072278" cy="53130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4723124" y="4620211"/>
            <a:ext cx="1072278" cy="531304"/>
            <a:chOff x="14723124" y="4620211"/>
            <a:chExt cx="1072278" cy="531304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4723124" y="4620211"/>
              <a:ext cx="1072278" cy="531304"/>
            </a:xfrm>
            <a:prstGeom prst="rect">
              <a:avLst/>
            </a:prstGeom>
          </p:spPr>
        </p:pic>
      </p:grpSp>
      <p:pic>
        <p:nvPicPr>
          <p:cNvPr id="44" name="Object 4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143300" y="495300"/>
            <a:ext cx="6705300" cy="845694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21997" y="4117320"/>
            <a:ext cx="15316902" cy="244805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78876" y="542857"/>
            <a:ext cx="15928889" cy="76190"/>
            <a:chOff x="1178876" y="542857"/>
            <a:chExt cx="15928889" cy="7619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1178876" y="542857"/>
              <a:ext cx="15928889" cy="7619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80780" y="9650000"/>
            <a:ext cx="15925080" cy="76190"/>
            <a:chOff x="1180780" y="9650000"/>
            <a:chExt cx="15925080" cy="7619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1180780" y="9650000"/>
              <a:ext cx="15925080" cy="7619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19480" y="495300"/>
            <a:ext cx="5433720" cy="84569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78876" y="542857"/>
            <a:ext cx="15928889" cy="76190"/>
            <a:chOff x="1178876" y="542857"/>
            <a:chExt cx="15928889" cy="7619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178876" y="542857"/>
              <a:ext cx="15928889" cy="761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80780" y="9650000"/>
            <a:ext cx="15925080" cy="76190"/>
            <a:chOff x="1180780" y="9650000"/>
            <a:chExt cx="15925080" cy="7619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1180780" y="9650000"/>
              <a:ext cx="15925080" cy="7619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446549" y="3527597"/>
            <a:ext cx="1532548" cy="61062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483620" y="3982955"/>
            <a:ext cx="6152817" cy="859055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054078" y="3674185"/>
            <a:ext cx="913901" cy="752362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917715" y="4221808"/>
            <a:ext cx="1378458" cy="377292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06172" y="1333500"/>
            <a:ext cx="5185688" cy="113651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14618" y="3423004"/>
            <a:ext cx="9259637" cy="6162280"/>
            <a:chOff x="514618" y="3423004"/>
            <a:chExt cx="9259637" cy="616228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14618" y="3423004"/>
              <a:ext cx="9259637" cy="6162280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487753" y="2990463"/>
            <a:ext cx="3648043" cy="618585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446573" y="5477533"/>
            <a:ext cx="4959839" cy="601890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483620" y="5924153"/>
            <a:ext cx="6236290" cy="856487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054097" y="5624902"/>
            <a:ext cx="949649" cy="757881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927810" y="6198712"/>
            <a:ext cx="1201769" cy="351102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1446573" y="7365258"/>
            <a:ext cx="4959839" cy="601890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1456096" y="7855652"/>
            <a:ext cx="6042502" cy="1224120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0054097" y="7493588"/>
            <a:ext cx="950000" cy="757881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9917715" y="8067407"/>
            <a:ext cx="1214253" cy="351102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19480" y="495300"/>
            <a:ext cx="5433720" cy="84569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78876" y="542857"/>
            <a:ext cx="15928889" cy="76190"/>
            <a:chOff x="1178876" y="542857"/>
            <a:chExt cx="15928889" cy="7619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178876" y="542857"/>
              <a:ext cx="15928889" cy="761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80780" y="9650000"/>
            <a:ext cx="15925080" cy="76190"/>
            <a:chOff x="1180780" y="9650000"/>
            <a:chExt cx="15925080" cy="7619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1180780" y="9650000"/>
              <a:ext cx="15925080" cy="7619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201946" y="3138498"/>
            <a:ext cx="6047135" cy="60189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36105" y="1257300"/>
            <a:ext cx="5274096" cy="484907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818072" y="2491664"/>
            <a:ext cx="3996539" cy="62328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86050" y="2938306"/>
            <a:ext cx="9752182" cy="6560559"/>
            <a:chOff x="686050" y="2938306"/>
            <a:chExt cx="9752182" cy="656055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86050" y="2938306"/>
              <a:ext cx="9752182" cy="6560559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173374" y="2911517"/>
            <a:ext cx="1040130" cy="355705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213049" y="3704756"/>
            <a:ext cx="5859383" cy="1218381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201906" y="5883990"/>
            <a:ext cx="4959839" cy="606805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173334" y="5650502"/>
            <a:ext cx="1042011" cy="355705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844485" y="6544923"/>
            <a:ext cx="3914362" cy="2576401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4454895" y="7488694"/>
            <a:ext cx="2584327" cy="122412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47806" y="4117320"/>
            <a:ext cx="16924680" cy="244805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78876" y="542857"/>
            <a:ext cx="15928889" cy="76190"/>
            <a:chOff x="1178876" y="542857"/>
            <a:chExt cx="15928889" cy="7619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1178876" y="542857"/>
              <a:ext cx="15928889" cy="7619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80780" y="9650000"/>
            <a:ext cx="15925080" cy="76190"/>
            <a:chOff x="1180780" y="9650000"/>
            <a:chExt cx="15925080" cy="7619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1180780" y="9650000"/>
              <a:ext cx="15925080" cy="7619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78876" y="542857"/>
            <a:ext cx="15928889" cy="76190"/>
            <a:chOff x="1178876" y="542857"/>
            <a:chExt cx="15928889" cy="7619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1178876" y="542857"/>
              <a:ext cx="15928889" cy="761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80780" y="9650000"/>
            <a:ext cx="15925080" cy="76190"/>
            <a:chOff x="1180780" y="9650000"/>
            <a:chExt cx="15925080" cy="7619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180780" y="9650000"/>
              <a:ext cx="15925080" cy="7619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51703" y="495300"/>
            <a:ext cx="6011097" cy="84569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45983" y="1257300"/>
            <a:ext cx="8258069" cy="76140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92711" y="2793845"/>
            <a:ext cx="9275543" cy="6743814"/>
            <a:chOff x="1292711" y="2793845"/>
            <a:chExt cx="9275543" cy="674381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92711" y="2793845"/>
              <a:ext cx="9275543" cy="67438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625397" y="2909784"/>
            <a:ext cx="1847083" cy="393472"/>
            <a:chOff x="10625397" y="2909784"/>
            <a:chExt cx="1847083" cy="39347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625397" y="2909784"/>
              <a:ext cx="1847083" cy="39347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181161" y="2886686"/>
            <a:ext cx="790137" cy="790137"/>
            <a:chOff x="12181161" y="2886686"/>
            <a:chExt cx="790137" cy="790137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2287019" y="2992544"/>
              <a:ext cx="578420" cy="578420"/>
              <a:chOff x="12287019" y="2992544"/>
              <a:chExt cx="578420" cy="578420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3600000">
                <a:off x="12287019" y="2992544"/>
                <a:ext cx="578420" cy="578420"/>
              </a:xfrm>
              <a:prstGeom prst="rect">
                <a:avLst/>
              </a:prstGeom>
            </p:spPr>
          </p:pic>
        </p:grpSp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284166" y="3080393"/>
              <a:ext cx="463044" cy="492409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976763" y="3062712"/>
            <a:ext cx="2760007" cy="579404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988191" y="3561563"/>
            <a:ext cx="3611333" cy="814156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954781" y="2355209"/>
            <a:ext cx="4007093" cy="616977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0676190" y="6332529"/>
            <a:ext cx="1847083" cy="393472"/>
            <a:chOff x="10676190" y="6332529"/>
            <a:chExt cx="1847083" cy="393472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676190" y="6332529"/>
              <a:ext cx="1847083" cy="39347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231955" y="6309430"/>
            <a:ext cx="790137" cy="790137"/>
            <a:chOff x="12231955" y="6309430"/>
            <a:chExt cx="790137" cy="790137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12337813" y="6415288"/>
              <a:ext cx="578420" cy="578420"/>
              <a:chOff x="12337813" y="6415288"/>
              <a:chExt cx="578420" cy="578420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3600000">
                <a:off x="12337813" y="6415288"/>
                <a:ext cx="578420" cy="578420"/>
              </a:xfrm>
              <a:prstGeom prst="rect">
                <a:avLst/>
              </a:prstGeom>
            </p:spPr>
          </p:pic>
        </p:grpSp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334928" y="6503146"/>
              <a:ext cx="486031" cy="492409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027525" y="6456306"/>
            <a:ext cx="1732770" cy="605962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3038953" y="7003353"/>
            <a:ext cx="3415117" cy="814156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0676190" y="7983135"/>
            <a:ext cx="1847083" cy="393472"/>
            <a:chOff x="10676190" y="7983135"/>
            <a:chExt cx="1847083" cy="393472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676190" y="7983135"/>
              <a:ext cx="1847083" cy="393472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2231955" y="7960037"/>
            <a:ext cx="790137" cy="790137"/>
            <a:chOff x="12231955" y="7960037"/>
            <a:chExt cx="790137" cy="790137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12337813" y="8065895"/>
              <a:ext cx="578420" cy="578420"/>
              <a:chOff x="12337813" y="8065895"/>
              <a:chExt cx="578420" cy="578420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3600000">
                <a:off x="12337813" y="8065895"/>
                <a:ext cx="578420" cy="578420"/>
              </a:xfrm>
              <a:prstGeom prst="rect">
                <a:avLst/>
              </a:prstGeom>
            </p:spPr>
          </p:pic>
        </p:grpSp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2334928" y="8153746"/>
              <a:ext cx="486618" cy="492409"/>
            </a:xfrm>
            <a:prstGeom prst="rect">
              <a:avLst/>
            </a:prstGeom>
          </p:spPr>
        </p:pic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3027525" y="8136055"/>
            <a:ext cx="1732770" cy="579404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3038953" y="8663477"/>
            <a:ext cx="3470328" cy="814156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0676190" y="4631129"/>
            <a:ext cx="1847083" cy="393472"/>
            <a:chOff x="10676190" y="4631129"/>
            <a:chExt cx="1847083" cy="393472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676190" y="4631129"/>
              <a:ext cx="1847083" cy="393472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2231955" y="4608030"/>
            <a:ext cx="790137" cy="790137"/>
            <a:chOff x="12231955" y="4608030"/>
            <a:chExt cx="790137" cy="790137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2337813" y="4713888"/>
              <a:ext cx="578420" cy="578420"/>
              <a:chOff x="12337813" y="4713888"/>
              <a:chExt cx="578420" cy="578420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3600000">
                <a:off x="12337813" y="4713888"/>
                <a:ext cx="578420" cy="578420"/>
              </a:xfrm>
              <a:prstGeom prst="rect">
                <a:avLst/>
              </a:prstGeom>
            </p:spPr>
          </p:pic>
        </p:grpSp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2334928" y="4801746"/>
              <a:ext cx="485328" cy="492409"/>
            </a:xfrm>
            <a:prstGeom prst="rect">
              <a:avLst/>
            </a:prstGeom>
          </p:spPr>
        </p:pic>
      </p:grpSp>
      <p:pic>
        <p:nvPicPr>
          <p:cNvPr id="56" name="Object 55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3027525" y="4754906"/>
            <a:ext cx="1475554" cy="605962"/>
          </a:xfrm>
          <a:prstGeom prst="rect">
            <a:avLst/>
          </a:prstGeom>
        </p:spPr>
      </p:pic>
      <p:pic>
        <p:nvPicPr>
          <p:cNvPr id="57" name="Object 56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3038953" y="5301953"/>
            <a:ext cx="3516005" cy="814156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6956654" y="3336128"/>
            <a:ext cx="3298463" cy="786642"/>
            <a:chOff x="6956654" y="3336128"/>
            <a:chExt cx="3298463" cy="786642"/>
          </a:xfrm>
        </p:grpSpPr>
        <p:grpSp>
          <p:nvGrpSpPr>
            <p:cNvPr id="1017" name="그룹 1017"/>
            <p:cNvGrpSpPr/>
            <p:nvPr/>
          </p:nvGrpSpPr>
          <p:grpSpPr>
            <a:xfrm>
              <a:off x="6956654" y="3336128"/>
              <a:ext cx="3254684" cy="786642"/>
              <a:chOff x="6956654" y="3336128"/>
              <a:chExt cx="3254684" cy="78664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6956654" y="3336128"/>
                <a:ext cx="3254684" cy="786642"/>
              </a:xfrm>
              <a:prstGeom prst="rect">
                <a:avLst/>
              </a:prstGeom>
            </p:spPr>
          </p:pic>
        </p:grpSp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6963598" y="3408205"/>
              <a:ext cx="3245450" cy="292768"/>
            </a:xfrm>
            <a:prstGeom prst="rect">
              <a:avLst/>
            </a:prstGeom>
          </p:spPr>
        </p:pic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7064032" y="3636770"/>
              <a:ext cx="3139698" cy="475299"/>
            </a:xfrm>
            <a:prstGeom prst="rect">
              <a:avLst/>
            </a:prstGeom>
          </p:spPr>
        </p:pic>
      </p:grpSp>
      <p:pic>
        <p:nvPicPr>
          <p:cNvPr id="65" name="Object 64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5209123" y="5891029"/>
            <a:ext cx="911745" cy="679981"/>
          </a:xfrm>
          <a:prstGeom prst="rect">
            <a:avLst/>
          </a:prstGeom>
        </p:spPr>
      </p:pic>
      <p:pic>
        <p:nvPicPr>
          <p:cNvPr id="66" name="Object 65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5774611" y="6583270"/>
            <a:ext cx="776559" cy="683667"/>
          </a:xfrm>
          <a:prstGeom prst="rect">
            <a:avLst/>
          </a:prstGeom>
        </p:spPr>
      </p:pic>
      <p:pic>
        <p:nvPicPr>
          <p:cNvPr id="67" name="Object 66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5311983" y="7060250"/>
            <a:ext cx="911745" cy="701692"/>
          </a:xfrm>
          <a:prstGeom prst="rect">
            <a:avLst/>
          </a:prstGeom>
        </p:spPr>
      </p:pic>
      <p:pic>
        <p:nvPicPr>
          <p:cNvPr id="68" name="Object 67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6231517" y="4593497"/>
            <a:ext cx="911745" cy="683667"/>
          </a:xfrm>
          <a:prstGeom prst="rect">
            <a:avLst/>
          </a:prstGeom>
        </p:spPr>
      </p:pic>
      <p:pic>
        <p:nvPicPr>
          <p:cNvPr id="69" name="Object 68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5911383" y="5127888"/>
            <a:ext cx="776559" cy="701692"/>
          </a:xfrm>
          <a:prstGeom prst="rect">
            <a:avLst/>
          </a:prstGeom>
        </p:spPr>
      </p:pic>
      <p:pic>
        <p:nvPicPr>
          <p:cNvPr id="70" name="Object 69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7551612" y="7396231"/>
            <a:ext cx="911745" cy="701692"/>
          </a:xfrm>
          <a:prstGeom prst="rect">
            <a:avLst/>
          </a:prstGeom>
        </p:spPr>
      </p:pic>
      <p:pic>
        <p:nvPicPr>
          <p:cNvPr id="71" name="Object 70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4125812" y="8382421"/>
            <a:ext cx="776559" cy="683667"/>
          </a:xfrm>
          <a:prstGeom prst="rect">
            <a:avLst/>
          </a:prstGeom>
        </p:spPr>
      </p:pic>
      <p:pic>
        <p:nvPicPr>
          <p:cNvPr id="72" name="Object 71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6730336" y="7746393"/>
            <a:ext cx="776559" cy="683667"/>
          </a:xfrm>
          <a:prstGeom prst="rect">
            <a:avLst/>
          </a:prstGeom>
        </p:spPr>
      </p:pic>
      <p:pic>
        <p:nvPicPr>
          <p:cNvPr id="73" name="Object 72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6039260" y="7952879"/>
            <a:ext cx="776559" cy="701692"/>
          </a:xfrm>
          <a:prstGeom prst="rect">
            <a:avLst/>
          </a:prstGeom>
        </p:spPr>
      </p:pic>
      <p:pic>
        <p:nvPicPr>
          <p:cNvPr id="74" name="Object 73"/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7991441" y="6731821"/>
            <a:ext cx="911745" cy="683667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78876" y="542857"/>
            <a:ext cx="15928889" cy="76190"/>
            <a:chOff x="1178876" y="542857"/>
            <a:chExt cx="15928889" cy="7619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1178876" y="542857"/>
              <a:ext cx="15928889" cy="761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80780" y="9650000"/>
            <a:ext cx="15925080" cy="76190"/>
            <a:chOff x="1180780" y="9650000"/>
            <a:chExt cx="15925080" cy="7619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180780" y="9650000"/>
              <a:ext cx="15925080" cy="7619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433048" y="3432914"/>
            <a:ext cx="7805048" cy="865900"/>
            <a:chOff x="10433048" y="3432914"/>
            <a:chExt cx="7805048" cy="86590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925144" y="3430645"/>
              <a:ext cx="1701614" cy="606805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876477" y="3860799"/>
              <a:ext cx="5825866" cy="520587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532649" y="3375773"/>
              <a:ext cx="913901" cy="752362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406382" y="3949585"/>
              <a:ext cx="1157201" cy="355705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93602" y="1488488"/>
            <a:ext cx="4755698" cy="764261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527804" y="2268574"/>
            <a:ext cx="3583011" cy="573308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10306" y="708753"/>
            <a:ext cx="6011097" cy="84569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58617" y="2677371"/>
            <a:ext cx="9371650" cy="6953581"/>
            <a:chOff x="758617" y="2677371"/>
            <a:chExt cx="9371650" cy="695358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58617" y="2677371"/>
              <a:ext cx="9371650" cy="6953581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925144" y="5266943"/>
            <a:ext cx="1276847" cy="606805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877485" y="5759345"/>
            <a:ext cx="4780202" cy="859055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532668" y="5212076"/>
            <a:ext cx="949649" cy="758508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0406382" y="5785883"/>
            <a:ext cx="1173883" cy="355705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1925144" y="7211076"/>
            <a:ext cx="2619839" cy="606805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1876477" y="7676755"/>
            <a:ext cx="5407023" cy="859055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0532668" y="7156199"/>
            <a:ext cx="950000" cy="758508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0406382" y="7730017"/>
            <a:ext cx="1174047" cy="35570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812586" y="7050187"/>
            <a:ext cx="8266780" cy="344851"/>
            <a:chOff x="812586" y="7050187"/>
            <a:chExt cx="8266780" cy="344851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12586" y="7050187"/>
              <a:ext cx="8266780" cy="34485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18935" y="2699632"/>
            <a:ext cx="8266780" cy="344851"/>
            <a:chOff x="818935" y="2699632"/>
            <a:chExt cx="8266780" cy="344851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18935" y="2699632"/>
              <a:ext cx="8266780" cy="34485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18935" y="4999003"/>
            <a:ext cx="8266780" cy="344851"/>
            <a:chOff x="818935" y="4999003"/>
            <a:chExt cx="8266780" cy="344851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18935" y="4999003"/>
              <a:ext cx="8266780" cy="34485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24213" y="4243736"/>
            <a:ext cx="8266780" cy="580511"/>
            <a:chOff x="824213" y="4243736"/>
            <a:chExt cx="8266780" cy="580511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824213" y="4243736"/>
              <a:ext cx="8266780" cy="58051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072945" y="4117320"/>
            <a:ext cx="10480333" cy="244805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78876" y="542857"/>
            <a:ext cx="15928889" cy="76190"/>
            <a:chOff x="1178876" y="542857"/>
            <a:chExt cx="15928889" cy="7619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1178876" y="542857"/>
              <a:ext cx="15928889" cy="7619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80780" y="9650000"/>
            <a:ext cx="15925080" cy="76190"/>
            <a:chOff x="1180780" y="9650000"/>
            <a:chExt cx="15925080" cy="7619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1180780" y="9650000"/>
              <a:ext cx="15925080" cy="7619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78876" y="542857"/>
            <a:ext cx="15928889" cy="76190"/>
            <a:chOff x="1178876" y="542857"/>
            <a:chExt cx="15928889" cy="7619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1178876" y="542857"/>
              <a:ext cx="15928889" cy="761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80780" y="9650000"/>
            <a:ext cx="15925080" cy="76190"/>
            <a:chOff x="1180780" y="9650000"/>
            <a:chExt cx="15925080" cy="7619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180780" y="9650000"/>
              <a:ext cx="15925080" cy="7619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637791" y="2834972"/>
            <a:ext cx="8418598" cy="217107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99984" y="2370677"/>
            <a:ext cx="6598236" cy="6608580"/>
            <a:chOff x="1199984" y="2370677"/>
            <a:chExt cx="6598236" cy="6608580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4490477" y="2370677"/>
              <a:ext cx="3307743" cy="3307743"/>
              <a:chOff x="4490477" y="2370677"/>
              <a:chExt cx="3307743" cy="3307743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4490477" y="2370677"/>
                <a:ext cx="3307743" cy="3307743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4490477" y="5671514"/>
              <a:ext cx="3307743" cy="3307743"/>
              <a:chOff x="4490477" y="5671514"/>
              <a:chExt cx="3307743" cy="3307743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4490477" y="5671514"/>
                <a:ext cx="3307743" cy="3307743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199984" y="2370677"/>
              <a:ext cx="3307743" cy="6608580"/>
              <a:chOff x="1199984" y="2370677"/>
              <a:chExt cx="3307743" cy="6608580"/>
            </a:xfrm>
          </p:grpSpPr>
          <p:grpSp>
            <p:nvGrpSpPr>
              <p:cNvPr id="1007" name="그룹 1007"/>
              <p:cNvGrpSpPr/>
              <p:nvPr/>
            </p:nvGrpSpPr>
            <p:grpSpPr>
              <a:xfrm>
                <a:off x="1199984" y="2370677"/>
                <a:ext cx="3307743" cy="3307743"/>
                <a:chOff x="1199984" y="2370677"/>
                <a:chExt cx="3307743" cy="3307743"/>
              </a:xfrm>
            </p:grpSpPr>
            <p:pic>
              <p:nvPicPr>
                <p:cNvPr id="18" name="Object 17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1199984" y="2370677"/>
                  <a:ext cx="3307743" cy="3307743"/>
                </a:xfrm>
                <a:prstGeom prst="rect">
                  <a:avLst/>
                </a:prstGeom>
              </p:spPr>
            </p:pic>
          </p:grpSp>
          <p:grpSp>
            <p:nvGrpSpPr>
              <p:cNvPr id="1008" name="그룹 1008"/>
              <p:cNvGrpSpPr/>
              <p:nvPr/>
            </p:nvGrpSpPr>
            <p:grpSpPr>
              <a:xfrm>
                <a:off x="1199984" y="5671514"/>
                <a:ext cx="3307743" cy="3307743"/>
                <a:chOff x="1199984" y="5671514"/>
                <a:chExt cx="3307743" cy="3307743"/>
              </a:xfrm>
            </p:grpSpPr>
            <p:pic>
              <p:nvPicPr>
                <p:cNvPr id="21" name="Object 20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1199984" y="5671514"/>
                  <a:ext cx="3307743" cy="3307743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09" name="그룹 1009"/>
          <p:cNvGrpSpPr/>
          <p:nvPr/>
        </p:nvGrpSpPr>
        <p:grpSpPr>
          <a:xfrm>
            <a:off x="5195712" y="6131742"/>
            <a:ext cx="2253186" cy="2253186"/>
            <a:chOff x="5195712" y="6131742"/>
            <a:chExt cx="2253186" cy="2253186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195712" y="6131742"/>
              <a:ext cx="2253186" cy="225318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181180" y="3539546"/>
            <a:ext cx="1327023" cy="1327023"/>
            <a:chOff x="6181180" y="3539546"/>
            <a:chExt cx="1327023" cy="1327023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181180" y="3539546"/>
              <a:ext cx="1327023" cy="1327023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096403" y="4071003"/>
            <a:ext cx="1265001" cy="398121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2032840" y="3214780"/>
            <a:ext cx="3275405" cy="3275405"/>
            <a:chOff x="2032840" y="3214780"/>
            <a:chExt cx="3275405" cy="3275405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8640000">
              <a:off x="2032840" y="3214780"/>
              <a:ext cx="3275405" cy="3275405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516837" y="4437359"/>
            <a:ext cx="2417295" cy="933877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400026" y="6811407"/>
            <a:ext cx="1703776" cy="1113904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986535" y="6905641"/>
            <a:ext cx="1790674" cy="1790674"/>
            <a:chOff x="1986535" y="6905641"/>
            <a:chExt cx="1790674" cy="1790674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5760000">
              <a:off x="1986535" y="6905641"/>
              <a:ext cx="1790674" cy="1790674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098783" y="7635802"/>
            <a:ext cx="1349521" cy="542548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127459" y="495300"/>
            <a:ext cx="3571540" cy="845694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8645279" y="2472372"/>
            <a:ext cx="1797037" cy="589987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8675886" y="5827506"/>
            <a:ext cx="8006213" cy="3066036"/>
            <a:chOff x="8675886" y="5827506"/>
            <a:chExt cx="8006213" cy="3066036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675886" y="5827506"/>
              <a:ext cx="8006213" cy="3066036"/>
            </a:xfrm>
            <a:prstGeom prst="rect">
              <a:avLst/>
            </a:prstGeom>
          </p:spPr>
        </p:pic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9075716" y="6094588"/>
            <a:ext cx="4431341" cy="752362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9098592" y="6847600"/>
            <a:ext cx="7194252" cy="1930662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17607" y="2949082"/>
            <a:ext cx="7508549" cy="65776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78876" y="542857"/>
            <a:ext cx="15928889" cy="76190"/>
            <a:chOff x="1178876" y="542857"/>
            <a:chExt cx="15928889" cy="7619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178876" y="542857"/>
              <a:ext cx="15928889" cy="761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80780" y="9650000"/>
            <a:ext cx="15925080" cy="76190"/>
            <a:chOff x="1180780" y="9650000"/>
            <a:chExt cx="15925080" cy="7619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1180780" y="9650000"/>
              <a:ext cx="15925080" cy="7619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4153669" y="1435181"/>
            <a:ext cx="21309902" cy="918907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57293" y="3745147"/>
            <a:ext cx="10687977" cy="4581837"/>
            <a:chOff x="1157293" y="3745147"/>
            <a:chExt cx="10687977" cy="458183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57293" y="3745147"/>
              <a:ext cx="10687977" cy="458183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726875" y="4542238"/>
            <a:ext cx="4228509" cy="2656700"/>
            <a:chOff x="12726875" y="4542238"/>
            <a:chExt cx="4228509" cy="265670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726875" y="4542238"/>
              <a:ext cx="4228509" cy="2656700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749734" y="4593668"/>
            <a:ext cx="4203934" cy="115783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158881" y="6029716"/>
            <a:ext cx="10697501" cy="1192506"/>
            <a:chOff x="1158881" y="6029716"/>
            <a:chExt cx="10697501" cy="119250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58881" y="6029716"/>
              <a:ext cx="10697501" cy="119250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828757" y="6518932"/>
            <a:ext cx="797749" cy="214074"/>
            <a:chOff x="11828757" y="6518932"/>
            <a:chExt cx="797749" cy="21407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828757" y="6518932"/>
              <a:ext cx="797749" cy="214074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43000" y="495300"/>
            <a:ext cx="3667523" cy="845693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743322" y="5832506"/>
            <a:ext cx="4277952" cy="1500692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43D2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94670" y="1806116"/>
            <a:ext cx="10566362" cy="251408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23639" y="1464096"/>
            <a:ext cx="2777272" cy="71624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78876" y="542857"/>
            <a:ext cx="15928889" cy="76190"/>
            <a:chOff x="1178876" y="542857"/>
            <a:chExt cx="15928889" cy="7619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1178876" y="542857"/>
              <a:ext cx="15928889" cy="7619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80780" y="9650000"/>
            <a:ext cx="15925080" cy="76190"/>
            <a:chOff x="1180780" y="9650000"/>
            <a:chExt cx="15925080" cy="7619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0800000">
              <a:off x="1180780" y="9650000"/>
              <a:ext cx="15925080" cy="76190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564559" y="7110380"/>
            <a:ext cx="3676967" cy="751462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553702" y="7707113"/>
            <a:ext cx="3747329" cy="751462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555226" y="8281170"/>
            <a:ext cx="3661101" cy="751462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555226" y="8845703"/>
            <a:ext cx="4547182" cy="751462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174299" y="4117426"/>
            <a:ext cx="12306496" cy="252614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78876" y="542857"/>
            <a:ext cx="15928889" cy="76190"/>
            <a:chOff x="1178876" y="542857"/>
            <a:chExt cx="15928889" cy="7619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1178876" y="542857"/>
              <a:ext cx="15928889" cy="7619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80780" y="9650000"/>
            <a:ext cx="15925080" cy="76190"/>
            <a:chOff x="1180780" y="9650000"/>
            <a:chExt cx="15925080" cy="7619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1180780" y="9650000"/>
              <a:ext cx="15925080" cy="7619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10306" y="722735"/>
            <a:ext cx="6379726" cy="84569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78876" y="542857"/>
            <a:ext cx="15928889" cy="76190"/>
            <a:chOff x="1178876" y="542857"/>
            <a:chExt cx="15928889" cy="7619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178876" y="542857"/>
              <a:ext cx="15928889" cy="761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80780" y="9650000"/>
            <a:ext cx="15925080" cy="76190"/>
            <a:chOff x="1180780" y="9650000"/>
            <a:chExt cx="15925080" cy="7619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1180780" y="9650000"/>
              <a:ext cx="15925080" cy="7619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71733" y="9630953"/>
            <a:ext cx="4315575" cy="25396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429147" y="2256116"/>
            <a:ext cx="8633711" cy="1092572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517458" y="3840472"/>
            <a:ext cx="9334084" cy="4068899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651945" y="2142965"/>
            <a:ext cx="6706216" cy="6590368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542673" y="1908332"/>
            <a:ext cx="1345775" cy="597452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10306" y="840945"/>
            <a:ext cx="6379726" cy="88283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78876" y="542857"/>
            <a:ext cx="15928889" cy="76190"/>
            <a:chOff x="1178876" y="542857"/>
            <a:chExt cx="15928889" cy="7619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178876" y="542857"/>
              <a:ext cx="15928889" cy="761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80780" y="9650000"/>
            <a:ext cx="15925080" cy="76190"/>
            <a:chOff x="1180780" y="9650000"/>
            <a:chExt cx="15925080" cy="7619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1180780" y="9650000"/>
              <a:ext cx="15925080" cy="7619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40781" y="9764286"/>
            <a:ext cx="6165052" cy="25396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52381" y="2460831"/>
            <a:ext cx="7146029" cy="6497899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470861" y="2304613"/>
            <a:ext cx="7465825" cy="1092572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368697" y="4638111"/>
            <a:ext cx="9629144" cy="2067147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574860" y="1798020"/>
            <a:ext cx="1345775" cy="597452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10306" y="783803"/>
            <a:ext cx="7490556" cy="88283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78876" y="542857"/>
            <a:ext cx="15928889" cy="76190"/>
            <a:chOff x="1178876" y="542857"/>
            <a:chExt cx="15928889" cy="7619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178876" y="542857"/>
              <a:ext cx="15928889" cy="761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80780" y="9650000"/>
            <a:ext cx="15925080" cy="76190"/>
            <a:chOff x="1180780" y="9650000"/>
            <a:chExt cx="15925080" cy="7619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1180780" y="9650000"/>
              <a:ext cx="15925080" cy="7619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857589" y="4995481"/>
            <a:ext cx="900629" cy="900629"/>
            <a:chOff x="6857589" y="4995481"/>
            <a:chExt cx="900629" cy="90062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857589" y="4995481"/>
              <a:ext cx="900629" cy="9006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519048" y="4983275"/>
            <a:ext cx="900629" cy="900629"/>
            <a:chOff x="10519048" y="4983275"/>
            <a:chExt cx="900629" cy="90062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519048" y="4983275"/>
              <a:ext cx="900629" cy="900629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45314" y="2186166"/>
            <a:ext cx="15853251" cy="1540924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59363" y="4759220"/>
            <a:ext cx="5049702" cy="1615245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266668" y="4759220"/>
            <a:ext cx="5127249" cy="1615245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200950" y="3776085"/>
            <a:ext cx="1676579" cy="4845891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09726" y="783803"/>
            <a:ext cx="6190017" cy="88283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78876" y="542857"/>
            <a:ext cx="15928889" cy="76190"/>
            <a:chOff x="1178876" y="542857"/>
            <a:chExt cx="15928889" cy="7619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178876" y="542857"/>
              <a:ext cx="15928889" cy="761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80780" y="9650000"/>
            <a:ext cx="15925080" cy="76190"/>
            <a:chOff x="1180780" y="9650000"/>
            <a:chExt cx="15925080" cy="7619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1180780" y="9650000"/>
              <a:ext cx="15925080" cy="7619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59829" y="9742858"/>
            <a:ext cx="4468460" cy="43173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97489" y="2242262"/>
            <a:ext cx="7528859" cy="7145825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470861" y="2130692"/>
            <a:ext cx="8023507" cy="1092572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559173" y="4697569"/>
            <a:ext cx="9339933" cy="2439096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574860" y="1782908"/>
            <a:ext cx="1345775" cy="597452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10306" y="783803"/>
            <a:ext cx="6190017" cy="88283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78876" y="542857"/>
            <a:ext cx="15928889" cy="76190"/>
            <a:chOff x="1178876" y="542857"/>
            <a:chExt cx="15928889" cy="7619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178876" y="542857"/>
              <a:ext cx="15928889" cy="761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80780" y="9650000"/>
            <a:ext cx="15925080" cy="76190"/>
            <a:chOff x="1180780" y="9650000"/>
            <a:chExt cx="15925080" cy="7619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1180780" y="9650000"/>
              <a:ext cx="15925080" cy="7619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52381" y="1710077"/>
            <a:ext cx="7168695" cy="745817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470861" y="2130695"/>
            <a:ext cx="8328610" cy="1089268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574860" y="1782908"/>
            <a:ext cx="1345775" cy="597452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487057" y="5481688"/>
            <a:ext cx="9278912" cy="1610014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963107" y="4117426"/>
            <a:ext cx="12530106" cy="252614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78876" y="542857"/>
            <a:ext cx="15928889" cy="76190"/>
            <a:chOff x="1178876" y="542857"/>
            <a:chExt cx="15928889" cy="7619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1178876" y="542857"/>
              <a:ext cx="15928889" cy="7619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80780" y="9650000"/>
            <a:ext cx="15925080" cy="76190"/>
            <a:chOff x="1180780" y="9650000"/>
            <a:chExt cx="15925080" cy="7619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1180780" y="9650000"/>
              <a:ext cx="15925080" cy="7619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12211" y="686184"/>
            <a:ext cx="6059271" cy="88283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78876" y="542857"/>
            <a:ext cx="15928889" cy="76190"/>
            <a:chOff x="1178876" y="542857"/>
            <a:chExt cx="15928889" cy="7619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178876" y="542857"/>
              <a:ext cx="15928889" cy="761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80780" y="9650000"/>
            <a:ext cx="15925080" cy="76190"/>
            <a:chOff x="1180780" y="9650000"/>
            <a:chExt cx="15925080" cy="7619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1180780" y="9650000"/>
              <a:ext cx="15925080" cy="7619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62751" y="1750875"/>
            <a:ext cx="7485054" cy="739895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394671" y="2454105"/>
            <a:ext cx="9702909" cy="1089268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498670" y="1954337"/>
            <a:ext cx="1345775" cy="597452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482982" y="4181347"/>
            <a:ext cx="9234414" cy="243909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69002" y="474287"/>
            <a:ext cx="3548049" cy="87169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78876" y="542857"/>
            <a:ext cx="15928889" cy="76190"/>
            <a:chOff x="1178876" y="542857"/>
            <a:chExt cx="15928889" cy="7619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178876" y="542857"/>
              <a:ext cx="15928889" cy="761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80780" y="9650000"/>
            <a:ext cx="15925080" cy="76190"/>
            <a:chOff x="1180780" y="9650000"/>
            <a:chExt cx="15925080" cy="7619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1180780" y="9650000"/>
              <a:ext cx="15925080" cy="7619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55600" y="1602754"/>
            <a:ext cx="7987257" cy="7821629"/>
            <a:chOff x="1155600" y="1602754"/>
            <a:chExt cx="7987257" cy="782162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55600" y="1602754"/>
              <a:ext cx="7987257" cy="78216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85714" y="2356846"/>
            <a:ext cx="3665415" cy="2786011"/>
            <a:chOff x="1485714" y="2356846"/>
            <a:chExt cx="3665415" cy="278601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85714" y="2356846"/>
              <a:ext cx="3665415" cy="278601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18399" y="5403413"/>
            <a:ext cx="4590402" cy="2253985"/>
            <a:chOff x="1518399" y="5403413"/>
            <a:chExt cx="4590402" cy="225398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18399" y="5403413"/>
              <a:ext cx="4590402" cy="2253985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395534" y="3828603"/>
            <a:ext cx="3574790" cy="1417109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60553" y="7703834"/>
            <a:ext cx="7353515" cy="1493131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5559493" y="2356846"/>
            <a:ext cx="3178301" cy="1271321"/>
            <a:chOff x="5559493" y="2356846"/>
            <a:chExt cx="3178301" cy="127132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559493" y="2356846"/>
              <a:ext cx="3178301" cy="127132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329111" y="5403413"/>
            <a:ext cx="2342168" cy="737728"/>
            <a:chOff x="6329111" y="5403413"/>
            <a:chExt cx="2342168" cy="737728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329111" y="5403413"/>
              <a:ext cx="2342168" cy="73772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287803" y="6919671"/>
            <a:ext cx="2342168" cy="737728"/>
            <a:chOff x="6287803" y="6919671"/>
            <a:chExt cx="2342168" cy="737728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287803" y="6919671"/>
              <a:ext cx="2342168" cy="73772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287803" y="6304451"/>
            <a:ext cx="1129776" cy="451910"/>
            <a:chOff x="6287803" y="6304451"/>
            <a:chExt cx="1129776" cy="451910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287803" y="6304451"/>
              <a:ext cx="1129776" cy="45191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7581438" y="6304451"/>
            <a:ext cx="1129776" cy="451910"/>
            <a:chOff x="7581438" y="6304451"/>
            <a:chExt cx="1129776" cy="451910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581438" y="6304451"/>
              <a:ext cx="1129776" cy="451910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3900976" y="4502873"/>
            <a:ext cx="2482199" cy="5160897"/>
            <a:chOff x="13900976" y="4502873"/>
            <a:chExt cx="2482199" cy="5160897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900976" y="4502873"/>
              <a:ext cx="2482199" cy="5160897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8443059" y="4235612"/>
            <a:ext cx="6507593" cy="251479"/>
            <a:chOff x="8443059" y="4235612"/>
            <a:chExt cx="6507593" cy="251479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2400000">
              <a:off x="8443059" y="4235612"/>
              <a:ext cx="6507593" cy="251479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9102589" y="8555114"/>
            <a:ext cx="5435380" cy="261270"/>
            <a:chOff x="9102589" y="8555114"/>
            <a:chExt cx="5435380" cy="261270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-780000">
              <a:off x="9102589" y="8555114"/>
              <a:ext cx="5435380" cy="261270"/>
            </a:xfrm>
            <a:prstGeom prst="rect">
              <a:avLst/>
            </a:prstGeom>
          </p:spPr>
        </p:pic>
      </p:grpSp>
      <p:pic>
        <p:nvPicPr>
          <p:cNvPr id="44" name="Object 4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1370858" y="1682572"/>
            <a:ext cx="5891124" cy="782838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1374669" y="2323733"/>
            <a:ext cx="6369138" cy="975214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10306" y="783803"/>
            <a:ext cx="6059277" cy="88283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78876" y="542857"/>
            <a:ext cx="15928889" cy="76190"/>
            <a:chOff x="1178876" y="542857"/>
            <a:chExt cx="15928889" cy="7619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178876" y="542857"/>
              <a:ext cx="15928889" cy="761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80780" y="9650000"/>
            <a:ext cx="15925080" cy="76190"/>
            <a:chOff x="1180780" y="9650000"/>
            <a:chExt cx="15925080" cy="7619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1180780" y="9650000"/>
              <a:ext cx="15925080" cy="7619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470861" y="2133996"/>
            <a:ext cx="6168473" cy="108926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574860" y="1782908"/>
            <a:ext cx="1345775" cy="597452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506106" y="5119857"/>
            <a:ext cx="9342984" cy="1636161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52381" y="2055637"/>
            <a:ext cx="7146029" cy="6497899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10306" y="783802"/>
            <a:ext cx="6059277" cy="88283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78876" y="542857"/>
            <a:ext cx="15928889" cy="76190"/>
            <a:chOff x="1178876" y="542857"/>
            <a:chExt cx="15928889" cy="7619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178876" y="542857"/>
              <a:ext cx="15928889" cy="761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80780" y="9650000"/>
            <a:ext cx="15925080" cy="76190"/>
            <a:chOff x="1180780" y="9650000"/>
            <a:chExt cx="15925080" cy="7619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1180780" y="9650000"/>
              <a:ext cx="15925080" cy="7619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51068" y="1848172"/>
            <a:ext cx="7492062" cy="682880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470861" y="2223028"/>
            <a:ext cx="5274911" cy="1089268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574860" y="1782908"/>
            <a:ext cx="1345775" cy="597452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482982" y="4051415"/>
            <a:ext cx="9339901" cy="3844811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10306" y="821898"/>
            <a:ext cx="6267272" cy="88283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78876" y="542857"/>
            <a:ext cx="15928889" cy="76190"/>
            <a:chOff x="1178876" y="542857"/>
            <a:chExt cx="15928889" cy="7619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178876" y="542857"/>
              <a:ext cx="15928889" cy="761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80780" y="9650000"/>
            <a:ext cx="15925080" cy="76190"/>
            <a:chOff x="1180780" y="9650000"/>
            <a:chExt cx="15925080" cy="7619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1180780" y="9650000"/>
              <a:ext cx="15925080" cy="7619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857589" y="4995481"/>
            <a:ext cx="900629" cy="900629"/>
            <a:chOff x="6857589" y="4995481"/>
            <a:chExt cx="900629" cy="90062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857589" y="4995481"/>
              <a:ext cx="900629" cy="9006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519048" y="4983275"/>
            <a:ext cx="900629" cy="900629"/>
            <a:chOff x="10519048" y="4983275"/>
            <a:chExt cx="900629" cy="90062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519048" y="4983275"/>
              <a:ext cx="900629" cy="900629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200950" y="3776085"/>
            <a:ext cx="1676579" cy="4845891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45316" y="2107725"/>
            <a:ext cx="15812871" cy="1697800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59363" y="4759220"/>
            <a:ext cx="5049702" cy="1615245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266668" y="4759220"/>
            <a:ext cx="5127249" cy="1615245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30916" y="783803"/>
            <a:ext cx="5913259" cy="88283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78876" y="542857"/>
            <a:ext cx="15928889" cy="76190"/>
            <a:chOff x="1178876" y="542857"/>
            <a:chExt cx="15928889" cy="7619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178876" y="542857"/>
              <a:ext cx="15928889" cy="761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80780" y="9650000"/>
            <a:ext cx="15925080" cy="76190"/>
            <a:chOff x="1180780" y="9650000"/>
            <a:chExt cx="15925080" cy="7619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1180780" y="9650000"/>
              <a:ext cx="15925080" cy="7619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80439" y="9783334"/>
            <a:ext cx="4445476" cy="43173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99486" y="1824362"/>
            <a:ext cx="5682671" cy="6854278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341604" y="2307781"/>
            <a:ext cx="9015755" cy="108926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574860" y="1782908"/>
            <a:ext cx="1345775" cy="597452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429914" y="4966060"/>
            <a:ext cx="9209862" cy="1195474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10306" y="707612"/>
            <a:ext cx="6310699" cy="88283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78876" y="542857"/>
            <a:ext cx="15928889" cy="76190"/>
            <a:chOff x="1178876" y="542857"/>
            <a:chExt cx="15928889" cy="7619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178876" y="542857"/>
              <a:ext cx="15928889" cy="761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80780" y="9650000"/>
            <a:ext cx="15925080" cy="76190"/>
            <a:chOff x="1180780" y="9650000"/>
            <a:chExt cx="15925080" cy="7619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1180780" y="9650000"/>
              <a:ext cx="15925080" cy="7619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85714" y="1648133"/>
            <a:ext cx="7691228" cy="641434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445461" y="2134438"/>
            <a:ext cx="6855619" cy="1089268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574860" y="1782908"/>
            <a:ext cx="1345775" cy="597452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686154" y="3692414"/>
            <a:ext cx="9416223" cy="4001695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10306" y="764756"/>
            <a:ext cx="6182703" cy="88283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78876" y="542857"/>
            <a:ext cx="15928889" cy="76190"/>
            <a:chOff x="1178876" y="542857"/>
            <a:chExt cx="15928889" cy="7619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178876" y="542857"/>
              <a:ext cx="15928889" cy="761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80780" y="9650000"/>
            <a:ext cx="15925080" cy="76190"/>
            <a:chOff x="1180780" y="9650000"/>
            <a:chExt cx="15925080" cy="7619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1180780" y="9650000"/>
              <a:ext cx="15925080" cy="7619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15305" y="1919855"/>
            <a:ext cx="8096248" cy="721160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523928" y="2172534"/>
            <a:ext cx="5274900" cy="1088827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574860" y="1782908"/>
            <a:ext cx="1345775" cy="597452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506106" y="3882659"/>
            <a:ext cx="9339945" cy="3687949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597510" y="4117423"/>
            <a:ext cx="13171866" cy="244781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78876" y="542857"/>
            <a:ext cx="15928889" cy="76190"/>
            <a:chOff x="1178876" y="542857"/>
            <a:chExt cx="15928889" cy="7619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1178876" y="542857"/>
              <a:ext cx="15928889" cy="7619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80780" y="9650000"/>
            <a:ext cx="15925080" cy="76190"/>
            <a:chOff x="1180780" y="9650000"/>
            <a:chExt cx="15925080" cy="7619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1180780" y="9650000"/>
              <a:ext cx="15925080" cy="7619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11448" y="848004"/>
            <a:ext cx="14780625" cy="83161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78876" y="542857"/>
            <a:ext cx="15928889" cy="76190"/>
            <a:chOff x="1178876" y="542857"/>
            <a:chExt cx="15928889" cy="7619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178876" y="542857"/>
              <a:ext cx="15928889" cy="761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80780" y="9650000"/>
            <a:ext cx="15925080" cy="76190"/>
            <a:chOff x="1180780" y="9650000"/>
            <a:chExt cx="15925080" cy="7619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1180780" y="9650000"/>
              <a:ext cx="15925080" cy="7619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53595" y="3656692"/>
            <a:ext cx="8118360" cy="2112835"/>
            <a:chOff x="753595" y="3656692"/>
            <a:chExt cx="8118360" cy="211283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489385" y="3712436"/>
              <a:ext cx="6438211" cy="2228515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53595" y="3656692"/>
              <a:ext cx="1488188" cy="1688920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37951" y="4362535"/>
              <a:ext cx="913901" cy="752362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21985" y="4117636"/>
              <a:ext cx="845304" cy="42633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528399" y="3272336"/>
            <a:ext cx="8118363" cy="3700794"/>
            <a:chOff x="9528399" y="3272336"/>
            <a:chExt cx="8118363" cy="370079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264192" y="3215194"/>
              <a:ext cx="6536030" cy="3744000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528399" y="3709310"/>
              <a:ext cx="1488188" cy="1688920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712755" y="4441110"/>
              <a:ext cx="949649" cy="752362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796789" y="4170254"/>
              <a:ext cx="845304" cy="426339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76336" y="9663334"/>
            <a:ext cx="7471458" cy="629826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412360" y="3074738"/>
            <a:ext cx="4390373" cy="1081804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110738" y="2668033"/>
            <a:ext cx="4162216" cy="1112877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78876" y="542857"/>
            <a:ext cx="15928889" cy="76190"/>
            <a:chOff x="1178876" y="542857"/>
            <a:chExt cx="15928889" cy="7619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1178876" y="542857"/>
              <a:ext cx="15928889" cy="761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80780" y="9650000"/>
            <a:ext cx="15925080" cy="76190"/>
            <a:chOff x="1180780" y="9650000"/>
            <a:chExt cx="15925080" cy="7619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180780" y="9650000"/>
              <a:ext cx="15925080" cy="7619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87914" y="3439552"/>
            <a:ext cx="8118362" cy="3756092"/>
            <a:chOff x="787914" y="3439552"/>
            <a:chExt cx="8118362" cy="375609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523706" y="3382411"/>
              <a:ext cx="6547128" cy="3984658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87914" y="4126339"/>
              <a:ext cx="1488188" cy="1688920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12489" y="4848612"/>
              <a:ext cx="705015" cy="752362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56304" y="4587283"/>
              <a:ext cx="845304" cy="426339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104950" y="3378802"/>
            <a:ext cx="6598474" cy="3986155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394372" y="4140144"/>
            <a:ext cx="1466547" cy="1664360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576047" y="4861303"/>
            <a:ext cx="940156" cy="741422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658859" y="4594385"/>
            <a:ext cx="833012" cy="420139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11448" y="848004"/>
            <a:ext cx="14499656" cy="868037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378000" y="2503444"/>
            <a:ext cx="4162216" cy="1088827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015785" y="2473562"/>
            <a:ext cx="3246911" cy="1091323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543872" y="3389695"/>
            <a:ext cx="11584098" cy="398552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78876" y="542857"/>
            <a:ext cx="15928889" cy="76190"/>
            <a:chOff x="1178876" y="542857"/>
            <a:chExt cx="15928889" cy="7619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1178876" y="542857"/>
              <a:ext cx="15928889" cy="7619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80780" y="9650000"/>
            <a:ext cx="15925080" cy="76190"/>
            <a:chOff x="1180780" y="9650000"/>
            <a:chExt cx="15925080" cy="7619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1180780" y="9650000"/>
              <a:ext cx="15925080" cy="7619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03292" y="1888642"/>
            <a:ext cx="5991293" cy="132061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78876" y="542857"/>
            <a:ext cx="15928889" cy="76190"/>
            <a:chOff x="1178876" y="542857"/>
            <a:chExt cx="15928889" cy="7619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178876" y="542857"/>
              <a:ext cx="15928889" cy="761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80780" y="9650000"/>
            <a:ext cx="15925080" cy="76190"/>
            <a:chOff x="1180780" y="9650000"/>
            <a:chExt cx="15925080" cy="7619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1180780" y="9650000"/>
              <a:ext cx="15925080" cy="7619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30302" y="8017741"/>
            <a:ext cx="4793330" cy="137674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291673" y="2349628"/>
            <a:ext cx="6935774" cy="6935774"/>
            <a:chOff x="5291673" y="2349628"/>
            <a:chExt cx="6935774" cy="693577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2460000">
              <a:off x="5291673" y="2349628"/>
              <a:ext cx="6935774" cy="693577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629682" y="3601756"/>
            <a:ext cx="5430157" cy="5430157"/>
            <a:chOff x="6629682" y="3601756"/>
            <a:chExt cx="5430157" cy="543015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2460000">
              <a:off x="6629682" y="3601756"/>
              <a:ext cx="5430157" cy="5430157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192404" y="4388132"/>
            <a:ext cx="1494537" cy="623288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255249" y="3079064"/>
            <a:ext cx="4037155" cy="626007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267755" y="3678900"/>
            <a:ext cx="3728800" cy="835479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993899" y="4824379"/>
            <a:ext cx="2158868" cy="770363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260286" y="3330052"/>
            <a:ext cx="1289952" cy="598789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765735" y="3709726"/>
            <a:ext cx="2148340" cy="74888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1373208" y="7318929"/>
            <a:ext cx="1334827" cy="427031"/>
            <a:chOff x="11373208" y="7318929"/>
            <a:chExt cx="1334827" cy="427031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373208" y="7318929"/>
              <a:ext cx="1334827" cy="42703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778369" y="5113916"/>
            <a:ext cx="929666" cy="427031"/>
            <a:chOff x="11778369" y="5113916"/>
            <a:chExt cx="929666" cy="427031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778369" y="5113916"/>
              <a:ext cx="929666" cy="42703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703417" y="2913092"/>
            <a:ext cx="2004618" cy="427031"/>
            <a:chOff x="10703417" y="2913092"/>
            <a:chExt cx="2004618" cy="427031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703417" y="2913092"/>
              <a:ext cx="2004618" cy="42703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054246" y="5012277"/>
            <a:ext cx="3768913" cy="3768913"/>
            <a:chOff x="8054246" y="5012277"/>
            <a:chExt cx="3768913" cy="3768913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1320000">
              <a:off x="8054246" y="5012277"/>
              <a:ext cx="3768913" cy="3768913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9224074" y="6151126"/>
            <a:ext cx="1430404" cy="714056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7972931" y="6678019"/>
            <a:ext cx="3750647" cy="1185174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2391870" y="2888024"/>
            <a:ext cx="857526" cy="857526"/>
            <a:chOff x="12391870" y="2888024"/>
            <a:chExt cx="857526" cy="857526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12506757" y="3002910"/>
              <a:ext cx="627753" cy="627753"/>
              <a:chOff x="12506757" y="3002910"/>
              <a:chExt cx="627753" cy="627753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 rot="-3600000">
                <a:off x="12506757" y="3002910"/>
                <a:ext cx="627753" cy="627753"/>
              </a:xfrm>
              <a:prstGeom prst="rect">
                <a:avLst/>
              </a:prstGeom>
            </p:spPr>
          </p:pic>
        </p:grpSp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2503582" y="3098253"/>
              <a:ext cx="527484" cy="536381"/>
            </a:xfrm>
            <a:prstGeom prst="rect">
              <a:avLst/>
            </a:prstGeom>
          </p:spPr>
        </p:pic>
      </p:grpSp>
      <p:pic>
        <p:nvPicPr>
          <p:cNvPr id="42" name="Object 41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3255249" y="7526466"/>
            <a:ext cx="3292546" cy="648563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3270960" y="8083415"/>
            <a:ext cx="3859415" cy="835479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2391870" y="5125401"/>
            <a:ext cx="857526" cy="857526"/>
            <a:chOff x="12391870" y="5125401"/>
            <a:chExt cx="857526" cy="857526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12506757" y="5240288"/>
              <a:ext cx="627753" cy="627753"/>
              <a:chOff x="12506757" y="5240288"/>
              <a:chExt cx="627753" cy="627753"/>
            </a:xfrm>
          </p:grpSpPr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 rot="-3600000">
                <a:off x="12506757" y="5240288"/>
                <a:ext cx="627753" cy="627753"/>
              </a:xfrm>
              <a:prstGeom prst="rect">
                <a:avLst/>
              </a:prstGeom>
            </p:spPr>
          </p:pic>
        </p:grpSp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2503582" y="5333153"/>
              <a:ext cx="526720" cy="536381"/>
            </a:xfrm>
            <a:prstGeom prst="rect">
              <a:avLst/>
            </a:prstGeom>
          </p:spPr>
        </p:pic>
      </p:grpSp>
      <p:pic>
        <p:nvPicPr>
          <p:cNvPr id="50" name="Object 49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3255217" y="5356118"/>
            <a:ext cx="3086493" cy="629125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3267755" y="5879121"/>
            <a:ext cx="3979253" cy="1186897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2391870" y="7318929"/>
            <a:ext cx="857526" cy="857526"/>
            <a:chOff x="12391870" y="7318929"/>
            <a:chExt cx="857526" cy="857526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12506757" y="7433816"/>
              <a:ext cx="627753" cy="627753"/>
              <a:chOff x="12506757" y="7433816"/>
              <a:chExt cx="627753" cy="627753"/>
            </a:xfrm>
          </p:grpSpPr>
          <p:pic>
            <p:nvPicPr>
              <p:cNvPr id="54" name="Object 5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 rot="-3600000">
                <a:off x="12506757" y="7433816"/>
                <a:ext cx="627753" cy="627753"/>
              </a:xfrm>
              <a:prstGeom prst="rect">
                <a:avLst/>
              </a:prstGeom>
            </p:spPr>
          </p:pic>
        </p:grpSp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2503582" y="7523146"/>
              <a:ext cx="502536" cy="53638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33798" y="738459"/>
            <a:ext cx="7424275" cy="85815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78876" y="542857"/>
            <a:ext cx="15928889" cy="76190"/>
            <a:chOff x="1178876" y="542857"/>
            <a:chExt cx="15928889" cy="7619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178876" y="542857"/>
              <a:ext cx="15928889" cy="761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80780" y="9650000"/>
            <a:ext cx="15925080" cy="76190"/>
            <a:chOff x="1180780" y="9650000"/>
            <a:chExt cx="15925080" cy="7619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1180780" y="9650000"/>
              <a:ext cx="15925080" cy="7619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97581" y="1984838"/>
            <a:ext cx="14870665" cy="7665162"/>
            <a:chOff x="1497581" y="1984838"/>
            <a:chExt cx="14870665" cy="766516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97581" y="1984838"/>
              <a:ext cx="14870665" cy="7665162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19806" y="1453254"/>
            <a:ext cx="4697565" cy="75751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53701" y="7312697"/>
            <a:ext cx="16684868" cy="1050662"/>
            <a:chOff x="853701" y="7312697"/>
            <a:chExt cx="16684868" cy="105066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53701" y="7312697"/>
              <a:ext cx="16684868" cy="1050662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45544" y="7240494"/>
            <a:ext cx="16575930" cy="1352347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46116" y="485512"/>
            <a:ext cx="7879574" cy="88283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78876" y="542857"/>
            <a:ext cx="15928889" cy="76190"/>
            <a:chOff x="1178876" y="542857"/>
            <a:chExt cx="15928889" cy="7619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178876" y="542857"/>
              <a:ext cx="15928889" cy="761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80780" y="9650000"/>
            <a:ext cx="15925080" cy="76190"/>
            <a:chOff x="1180780" y="9650000"/>
            <a:chExt cx="15925080" cy="7619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1180780" y="9650000"/>
              <a:ext cx="15925080" cy="7619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843717" y="1296277"/>
            <a:ext cx="13683995" cy="7236018"/>
            <a:chOff x="1843717" y="1296277"/>
            <a:chExt cx="13683995" cy="723601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43717" y="1296277"/>
              <a:ext cx="13683995" cy="7236018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04089" y="8362307"/>
            <a:ext cx="16663434" cy="1403591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56653" y="1653485"/>
            <a:ext cx="15608426" cy="4703361"/>
            <a:chOff x="1356653" y="1653485"/>
            <a:chExt cx="15608426" cy="470336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56653" y="1653485"/>
              <a:ext cx="15608426" cy="470336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10306" y="678108"/>
            <a:ext cx="5821569" cy="88283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78876" y="542857"/>
            <a:ext cx="15928889" cy="76190"/>
            <a:chOff x="1178876" y="542857"/>
            <a:chExt cx="15928889" cy="7619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1178876" y="542857"/>
              <a:ext cx="15928889" cy="7619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80780" y="9650000"/>
            <a:ext cx="15925080" cy="76190"/>
            <a:chOff x="1180780" y="9650000"/>
            <a:chExt cx="15925080" cy="7619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1180780" y="9650000"/>
              <a:ext cx="15925080" cy="76190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366420" y="6837373"/>
            <a:ext cx="13741013" cy="2361850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10306" y="748192"/>
            <a:ext cx="7898958" cy="88283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78876" y="542857"/>
            <a:ext cx="15928889" cy="76190"/>
            <a:chOff x="1178876" y="542857"/>
            <a:chExt cx="15928889" cy="7619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178876" y="542857"/>
              <a:ext cx="15928889" cy="761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80780" y="9650000"/>
            <a:ext cx="15925080" cy="76190"/>
            <a:chOff x="1180780" y="9650000"/>
            <a:chExt cx="15925080" cy="7619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1180780" y="9650000"/>
              <a:ext cx="15925080" cy="7619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15873" y="2335193"/>
            <a:ext cx="12331954" cy="6275375"/>
            <a:chOff x="215873" y="2335193"/>
            <a:chExt cx="12331954" cy="627537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15873" y="2335193"/>
              <a:ext cx="12331954" cy="6275375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808224" y="2679366"/>
            <a:ext cx="5099516" cy="4599967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089144" y="9053744"/>
            <a:ext cx="3813594" cy="604429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08247" y="1543090"/>
            <a:ext cx="9927371" cy="609509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10306" y="620962"/>
            <a:ext cx="7958658" cy="88283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78876" y="542857"/>
            <a:ext cx="15928889" cy="76190"/>
            <a:chOff x="1178876" y="542857"/>
            <a:chExt cx="15928889" cy="7619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178876" y="542857"/>
              <a:ext cx="15928889" cy="761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80780" y="9650000"/>
            <a:ext cx="15925080" cy="76190"/>
            <a:chOff x="1180780" y="9650000"/>
            <a:chExt cx="15925080" cy="7619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1180780" y="9650000"/>
              <a:ext cx="15925080" cy="7619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155556" y="2649668"/>
            <a:ext cx="6882599" cy="4165037"/>
            <a:chOff x="9155556" y="2649668"/>
            <a:chExt cx="6882599" cy="416503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155556" y="2649668"/>
              <a:ext cx="6882599" cy="416503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19631" y="2649668"/>
            <a:ext cx="6743861" cy="4165037"/>
            <a:chOff x="1519631" y="2649668"/>
            <a:chExt cx="6743861" cy="416503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19631" y="2649668"/>
              <a:ext cx="6743861" cy="4165037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250840" y="7880344"/>
            <a:ext cx="12695728" cy="1081877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051832" y="1895167"/>
            <a:ext cx="3574358" cy="673726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757117" y="1895167"/>
            <a:ext cx="3574358" cy="673726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78876" y="542857"/>
            <a:ext cx="15928889" cy="76190"/>
            <a:chOff x="1178876" y="542857"/>
            <a:chExt cx="15928889" cy="7619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1178876" y="542857"/>
              <a:ext cx="15928889" cy="761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80780" y="9650000"/>
            <a:ext cx="15925080" cy="76190"/>
            <a:chOff x="1180780" y="9650000"/>
            <a:chExt cx="15925080" cy="7619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180780" y="9650000"/>
              <a:ext cx="15925080" cy="7619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071715" y="3740820"/>
            <a:ext cx="4633217" cy="300944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07446" y="2184127"/>
            <a:ext cx="12402078" cy="6589730"/>
            <a:chOff x="207446" y="2184127"/>
            <a:chExt cx="12402078" cy="658973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07446" y="2184127"/>
              <a:ext cx="12402078" cy="6589730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10306" y="748192"/>
            <a:ext cx="7889815" cy="88283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089144" y="9053744"/>
            <a:ext cx="3813594" cy="604429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08247" y="1543090"/>
            <a:ext cx="9927371" cy="609509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10306" y="620962"/>
            <a:ext cx="7949516" cy="88283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78876" y="542857"/>
            <a:ext cx="15928889" cy="76190"/>
            <a:chOff x="1178876" y="542857"/>
            <a:chExt cx="15928889" cy="7619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178876" y="542857"/>
              <a:ext cx="15928889" cy="761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80780" y="9650000"/>
            <a:ext cx="15925080" cy="76190"/>
            <a:chOff x="1180780" y="9650000"/>
            <a:chExt cx="15925080" cy="7619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1180780" y="9650000"/>
              <a:ext cx="15925080" cy="7619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94696" y="8431458"/>
            <a:ext cx="15946989" cy="120377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490524" y="1730772"/>
            <a:ext cx="3484296" cy="67703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293014" y="2743572"/>
            <a:ext cx="6074481" cy="4798570"/>
            <a:chOff x="6293014" y="2743572"/>
            <a:chExt cx="6074481" cy="479857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293014" y="2743572"/>
              <a:ext cx="6074481" cy="479857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78876" y="542857"/>
            <a:ext cx="15928889" cy="76190"/>
            <a:chOff x="1178876" y="542857"/>
            <a:chExt cx="15928889" cy="7619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1178876" y="542857"/>
              <a:ext cx="15928889" cy="761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80780" y="9650000"/>
            <a:ext cx="15925080" cy="76190"/>
            <a:chOff x="1180780" y="9650000"/>
            <a:chExt cx="15925080" cy="7619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180780" y="9650000"/>
              <a:ext cx="15925080" cy="7619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6814" y="2603175"/>
            <a:ext cx="12258632" cy="6597749"/>
            <a:chOff x="136814" y="2603175"/>
            <a:chExt cx="12258632" cy="659774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6814" y="2603175"/>
              <a:ext cx="12258632" cy="659774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768763" y="3603852"/>
            <a:ext cx="5056320" cy="3169437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10306" y="748192"/>
            <a:ext cx="8305039" cy="88283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08247" y="1543090"/>
            <a:ext cx="9927371" cy="609509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089144" y="9053744"/>
            <a:ext cx="3813594" cy="604429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10306" y="620962"/>
            <a:ext cx="8356363" cy="88283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78876" y="542857"/>
            <a:ext cx="15928889" cy="76190"/>
            <a:chOff x="1178876" y="542857"/>
            <a:chExt cx="15928889" cy="7619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178876" y="542857"/>
              <a:ext cx="15928889" cy="761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80780" y="9650000"/>
            <a:ext cx="15925080" cy="76190"/>
            <a:chOff x="1180780" y="9650000"/>
            <a:chExt cx="15925080" cy="7619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1180780" y="9650000"/>
              <a:ext cx="15925080" cy="7619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67449" y="8726858"/>
            <a:ext cx="12694733" cy="45713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944089" y="1603372"/>
            <a:ext cx="3477233" cy="67703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479490" y="2387404"/>
            <a:ext cx="8608659" cy="5561700"/>
            <a:chOff x="4479490" y="2387404"/>
            <a:chExt cx="8608659" cy="556170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479490" y="2387404"/>
              <a:ext cx="8608659" cy="55617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78876" y="542857"/>
            <a:ext cx="15928889" cy="76190"/>
            <a:chOff x="1178876" y="542857"/>
            <a:chExt cx="15928889" cy="7619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178876" y="542857"/>
              <a:ext cx="15928889" cy="7619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80780" y="9650000"/>
            <a:ext cx="15925080" cy="76190"/>
            <a:chOff x="1180780" y="9650000"/>
            <a:chExt cx="15925080" cy="7619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1180780" y="9650000"/>
              <a:ext cx="15925080" cy="76190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521129" y="4117426"/>
            <a:ext cx="11656836" cy="244780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112120" y="4117320"/>
            <a:ext cx="10190536" cy="251789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78876" y="542857"/>
            <a:ext cx="15928889" cy="76190"/>
            <a:chOff x="1178876" y="542857"/>
            <a:chExt cx="15928889" cy="7619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1178876" y="542857"/>
              <a:ext cx="15928889" cy="7619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80780" y="9650000"/>
            <a:ext cx="15925080" cy="76190"/>
            <a:chOff x="1180780" y="9650000"/>
            <a:chExt cx="15925080" cy="7619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1180780" y="9650000"/>
              <a:ext cx="15925080" cy="7619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11448" y="809909"/>
            <a:ext cx="4506419" cy="86803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78876" y="542857"/>
            <a:ext cx="15928889" cy="76190"/>
            <a:chOff x="1178876" y="542857"/>
            <a:chExt cx="15928889" cy="7619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178876" y="542857"/>
              <a:ext cx="15928889" cy="761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80780" y="9650000"/>
            <a:ext cx="15925080" cy="76190"/>
            <a:chOff x="1180780" y="9650000"/>
            <a:chExt cx="15925080" cy="7619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1180780" y="9650000"/>
              <a:ext cx="15925080" cy="7619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02802" y="3485152"/>
            <a:ext cx="8118360" cy="2505959"/>
            <a:chOff x="702802" y="3485152"/>
            <a:chExt cx="8118360" cy="250595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459544" y="3441338"/>
              <a:ext cx="6405643" cy="2673590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02802" y="3618597"/>
              <a:ext cx="1488188" cy="1688920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87157" y="4324440"/>
              <a:ext cx="913901" cy="752362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71191" y="4079540"/>
              <a:ext cx="845304" cy="42633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528399" y="3436556"/>
            <a:ext cx="8118363" cy="2529463"/>
            <a:chOff x="9528399" y="3436556"/>
            <a:chExt cx="8118363" cy="252946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285144" y="3400367"/>
              <a:ext cx="6360145" cy="2670094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528399" y="3521604"/>
              <a:ext cx="1488188" cy="1688920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712755" y="4253405"/>
              <a:ext cx="949649" cy="752362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796789" y="3982548"/>
              <a:ext cx="845304" cy="426339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76334" y="9076048"/>
            <a:ext cx="5112355" cy="487607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456317" y="2735713"/>
            <a:ext cx="4005130" cy="661027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293879" y="2735709"/>
            <a:ext cx="4284147" cy="673726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78876" y="542857"/>
            <a:ext cx="15928889" cy="76190"/>
            <a:chOff x="1178876" y="542857"/>
            <a:chExt cx="15928889" cy="7619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1178876" y="542857"/>
              <a:ext cx="15928889" cy="761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80780" y="9650000"/>
            <a:ext cx="15925080" cy="76190"/>
            <a:chOff x="1180780" y="9650000"/>
            <a:chExt cx="15925080" cy="7619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180780" y="9650000"/>
              <a:ext cx="15925080" cy="7619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40495" y="3835076"/>
            <a:ext cx="8118362" cy="3968784"/>
            <a:chOff x="840495" y="3835076"/>
            <a:chExt cx="8118362" cy="396878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597239" y="3798887"/>
              <a:ext cx="6455574" cy="4113543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40495" y="4716816"/>
              <a:ext cx="1488188" cy="1688920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65070" y="5439088"/>
              <a:ext cx="705015" cy="752362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08885" y="5177759"/>
              <a:ext cx="845304" cy="42633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432014" y="4620718"/>
            <a:ext cx="8118367" cy="2529463"/>
            <a:chOff x="9432014" y="4620718"/>
            <a:chExt cx="8118367" cy="252946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188763" y="4584529"/>
              <a:ext cx="6357481" cy="2670094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432014" y="4715300"/>
              <a:ext cx="1488188" cy="1688920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616370" y="5447100"/>
              <a:ext cx="954030" cy="752362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700403" y="5176244"/>
              <a:ext cx="845304" cy="426339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11448" y="809909"/>
            <a:ext cx="4506419" cy="866034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59828" y="9803143"/>
            <a:ext cx="3123731" cy="253962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481717" y="3091265"/>
            <a:ext cx="4158766" cy="661027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159403" y="3964941"/>
            <a:ext cx="3417075" cy="673726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65446" y="1562100"/>
            <a:ext cx="11496585" cy="251890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61735" y="1219816"/>
            <a:ext cx="2111854" cy="71656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78876" y="542857"/>
            <a:ext cx="15928889" cy="76190"/>
            <a:chOff x="1178876" y="542857"/>
            <a:chExt cx="15928889" cy="7619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1178876" y="542857"/>
              <a:ext cx="15928889" cy="7619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80780" y="9650000"/>
            <a:ext cx="15925080" cy="76190"/>
            <a:chOff x="1180780" y="9650000"/>
            <a:chExt cx="15925080" cy="7619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0800000">
              <a:off x="1180780" y="9650000"/>
              <a:ext cx="15925080" cy="7619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602760" y="4250748"/>
            <a:ext cx="2523289" cy="2523289"/>
            <a:chOff x="4602760" y="4250748"/>
            <a:chExt cx="2523289" cy="252328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02760" y="4250748"/>
              <a:ext cx="2523289" cy="252328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924103" y="5373245"/>
            <a:ext cx="936081" cy="276157"/>
            <a:chOff x="6924103" y="5373245"/>
            <a:chExt cx="936081" cy="2761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24103" y="5373245"/>
              <a:ext cx="936081" cy="2761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203585" y="5373245"/>
            <a:ext cx="936081" cy="276157"/>
            <a:chOff x="10203585" y="5373245"/>
            <a:chExt cx="936081" cy="27615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203585" y="5373245"/>
              <a:ext cx="936081" cy="27615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878462" y="4250748"/>
            <a:ext cx="2523289" cy="2523289"/>
            <a:chOff x="7878462" y="4250748"/>
            <a:chExt cx="2523289" cy="252328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878462" y="4250748"/>
              <a:ext cx="2523289" cy="252328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177993" y="4255505"/>
            <a:ext cx="2523289" cy="2523289"/>
            <a:chOff x="11177993" y="4255505"/>
            <a:chExt cx="2523289" cy="252328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177993" y="4255505"/>
              <a:ext cx="2523289" cy="252328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24449" y="5121095"/>
            <a:ext cx="6749303" cy="43525"/>
            <a:chOff x="824449" y="5121095"/>
            <a:chExt cx="6749303" cy="4352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5400000">
              <a:off x="824449" y="5121095"/>
              <a:ext cx="6749303" cy="4352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750612" y="5121095"/>
            <a:ext cx="6749303" cy="43525"/>
            <a:chOff x="10750612" y="5121095"/>
            <a:chExt cx="6749303" cy="4352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5400000">
              <a:off x="10750612" y="5121095"/>
              <a:ext cx="6749303" cy="4352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78876" y="542857"/>
            <a:ext cx="15928889" cy="76190"/>
            <a:chOff x="1178876" y="542857"/>
            <a:chExt cx="15928889" cy="76190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0800000">
              <a:off x="1178876" y="542857"/>
              <a:ext cx="15928889" cy="7619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180780" y="9650000"/>
            <a:ext cx="15925080" cy="76190"/>
            <a:chOff x="1180780" y="9650000"/>
            <a:chExt cx="15925080" cy="76190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10800000">
              <a:off x="1180780" y="9650000"/>
              <a:ext cx="15925080" cy="7619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199317" y="4250748"/>
            <a:ext cx="2523289" cy="2523289"/>
            <a:chOff x="1199317" y="4250748"/>
            <a:chExt cx="2523289" cy="2523289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99317" y="4250748"/>
              <a:ext cx="2523289" cy="252328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4563108" y="4250748"/>
            <a:ext cx="2523289" cy="2523289"/>
            <a:chOff x="14563108" y="4250748"/>
            <a:chExt cx="2523289" cy="2523289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563108" y="4250748"/>
              <a:ext cx="2523289" cy="2523289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979728" y="5227604"/>
            <a:ext cx="1743184" cy="655222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3700710" y="5373245"/>
            <a:ext cx="791275" cy="276157"/>
            <a:chOff x="13700710" y="5373245"/>
            <a:chExt cx="791275" cy="276157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700710" y="5373245"/>
              <a:ext cx="791275" cy="276157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576288" y="5206328"/>
            <a:ext cx="1546642" cy="661260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3625299" y="5373245"/>
            <a:ext cx="936081" cy="276157"/>
            <a:chOff x="3625299" y="5373245"/>
            <a:chExt cx="936081" cy="276157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625299" y="5373245"/>
              <a:ext cx="936081" cy="276157"/>
            </a:xfrm>
            <a:prstGeom prst="rect">
              <a:avLst/>
            </a:prstGeom>
          </p:spPr>
        </p:pic>
      </p:grpSp>
      <p:pic>
        <p:nvPicPr>
          <p:cNvPr id="43" name="Object 42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8255430" y="5227604"/>
            <a:ext cx="1580287" cy="655222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1605466" y="5227604"/>
            <a:ext cx="1580287" cy="655222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4940107" y="4946010"/>
            <a:ext cx="1629493" cy="1150143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4557049" y="7390554"/>
            <a:ext cx="2773769" cy="1933703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1403772" y="7399858"/>
            <a:ext cx="2460026" cy="1477123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7366382" y="1689632"/>
            <a:ext cx="3740286" cy="1924398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12292384" y="7127928"/>
            <a:ext cx="491464" cy="121346"/>
            <a:chOff x="12292384" y="7127928"/>
            <a:chExt cx="491464" cy="121346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 rot="-16200000">
              <a:off x="12292384" y="7127928"/>
              <a:ext cx="491464" cy="121346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5679345" y="7062747"/>
            <a:ext cx="491464" cy="121346"/>
            <a:chOff x="5679345" y="7062747"/>
            <a:chExt cx="491464" cy="121346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 rot="-16200000">
              <a:off x="5679345" y="7062747"/>
              <a:ext cx="491464" cy="121346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8894373" y="3868153"/>
            <a:ext cx="491464" cy="121346"/>
            <a:chOff x="8894373" y="3868153"/>
            <a:chExt cx="491464" cy="121346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 rot="-16200000">
              <a:off x="8894373" y="3868153"/>
              <a:ext cx="491464" cy="121346"/>
            </a:xfrm>
            <a:prstGeom prst="rect">
              <a:avLst/>
            </a:prstGeom>
          </p:spPr>
        </p:pic>
      </p:grpSp>
      <p:pic>
        <p:nvPicPr>
          <p:cNvPr id="58" name="Object 57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110306" y="774561"/>
            <a:ext cx="4410404" cy="875210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10306" y="579050"/>
            <a:ext cx="4920106" cy="87521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78876" y="542857"/>
            <a:ext cx="15928889" cy="76190"/>
            <a:chOff x="1178876" y="542857"/>
            <a:chExt cx="15928889" cy="7619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178876" y="542857"/>
              <a:ext cx="15928889" cy="761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80780" y="9650000"/>
            <a:ext cx="15925080" cy="76190"/>
            <a:chOff x="1180780" y="9650000"/>
            <a:chExt cx="15925080" cy="7619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1180780" y="9650000"/>
              <a:ext cx="15925080" cy="7619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7455151" y="60275"/>
            <a:ext cx="32970661" cy="988579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03244" y="7891102"/>
            <a:ext cx="17506897" cy="1123599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711433" y="1381815"/>
            <a:ext cx="3646646" cy="66102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01283" y="3373841"/>
            <a:ext cx="510864" cy="743199"/>
            <a:chOff x="801283" y="3373841"/>
            <a:chExt cx="510864" cy="74319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01283" y="3373841"/>
              <a:ext cx="510864" cy="74319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87514" y="4273745"/>
            <a:ext cx="510864" cy="743199"/>
            <a:chOff x="787514" y="4273745"/>
            <a:chExt cx="510864" cy="74319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87514" y="4273745"/>
              <a:ext cx="510864" cy="74319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87514" y="5099560"/>
            <a:ext cx="510864" cy="743199"/>
            <a:chOff x="787514" y="5099560"/>
            <a:chExt cx="510864" cy="74319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87514" y="5099560"/>
              <a:ext cx="510864" cy="74319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40327" y="3298336"/>
            <a:ext cx="16811811" cy="927790"/>
            <a:chOff x="540327" y="3298336"/>
            <a:chExt cx="16811811" cy="927790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40327" y="3298336"/>
              <a:ext cx="16811811" cy="92779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47946" y="4144050"/>
            <a:ext cx="16811811" cy="927790"/>
            <a:chOff x="547946" y="4144050"/>
            <a:chExt cx="16811811" cy="927790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47946" y="4144050"/>
              <a:ext cx="16811811" cy="92779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555565" y="4989765"/>
            <a:ext cx="16811811" cy="927790"/>
            <a:chOff x="555565" y="4989765"/>
            <a:chExt cx="16811811" cy="927790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55565" y="4989765"/>
              <a:ext cx="16811811" cy="92779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10306" y="579050"/>
            <a:ext cx="4890392" cy="84569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78876" y="542857"/>
            <a:ext cx="15928889" cy="76190"/>
            <a:chOff x="1178876" y="542857"/>
            <a:chExt cx="15928889" cy="7619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178876" y="542857"/>
              <a:ext cx="15928889" cy="761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80780" y="9650000"/>
            <a:ext cx="15925080" cy="76190"/>
            <a:chOff x="1180780" y="9650000"/>
            <a:chExt cx="15925080" cy="7619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1180780" y="9650000"/>
              <a:ext cx="15925080" cy="7619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7809212" y="-1010029"/>
            <a:ext cx="34068419" cy="12828752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78876" y="542857"/>
            <a:ext cx="15928889" cy="76190"/>
            <a:chOff x="1178876" y="542857"/>
            <a:chExt cx="15928889" cy="7619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1178876" y="542857"/>
              <a:ext cx="15928889" cy="761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80780" y="9650000"/>
            <a:ext cx="15925080" cy="76190"/>
            <a:chOff x="1180780" y="9650000"/>
            <a:chExt cx="15925080" cy="7619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180780" y="9650000"/>
              <a:ext cx="15925080" cy="7619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49465" y="2455246"/>
            <a:ext cx="8216456" cy="3176393"/>
            <a:chOff x="749465" y="2455246"/>
            <a:chExt cx="8216456" cy="3176393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4855587" y="4039230"/>
              <a:ext cx="4110334" cy="1592408"/>
              <a:chOff x="4855587" y="4039230"/>
              <a:chExt cx="4110334" cy="1592408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4855587" y="4039230"/>
                <a:ext cx="4110334" cy="1592408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757888" y="4039230"/>
              <a:ext cx="4110334" cy="1592408"/>
              <a:chOff x="757888" y="4039230"/>
              <a:chExt cx="4110334" cy="1592408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757888" y="4039230"/>
                <a:ext cx="4110334" cy="1592408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749465" y="2455246"/>
              <a:ext cx="4110334" cy="1592408"/>
              <a:chOff x="749465" y="2455246"/>
              <a:chExt cx="4110334" cy="159240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749465" y="2455246"/>
                <a:ext cx="4110334" cy="159240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4855587" y="2455246"/>
              <a:ext cx="4110334" cy="1592408"/>
              <a:chOff x="4855587" y="2455246"/>
              <a:chExt cx="4110334" cy="159240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4855587" y="2455246"/>
                <a:ext cx="4110334" cy="1592408"/>
              </a:xfrm>
              <a:prstGeom prst="rect">
                <a:avLst/>
              </a:prstGeom>
            </p:spPr>
          </p:pic>
        </p:grpSp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886851" y="3927877"/>
              <a:ext cx="1497810" cy="400860"/>
            </a:xfrm>
            <a:prstGeom prst="rect">
              <a:avLst/>
            </a:prstGeom>
          </p:spPr>
        </p:pic>
        <p:grpSp>
          <p:nvGrpSpPr>
            <p:cNvPr id="1008" name="그룹 1008"/>
            <p:cNvGrpSpPr/>
            <p:nvPr/>
          </p:nvGrpSpPr>
          <p:grpSpPr>
            <a:xfrm>
              <a:off x="3416509" y="2607466"/>
              <a:ext cx="2878156" cy="2880374"/>
              <a:chOff x="3416509" y="2607466"/>
              <a:chExt cx="2878156" cy="2880374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3416509" y="2607466"/>
                <a:ext cx="2878156" cy="2880374"/>
              </a:xfrm>
              <a:prstGeom prst="rect">
                <a:avLst/>
              </a:prstGeom>
            </p:spPr>
          </p:pic>
        </p:grpSp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087758" y="3197403"/>
              <a:ext cx="511353" cy="776290"/>
            </a:xfrm>
            <a:prstGeom prst="rect">
              <a:avLst/>
            </a:prstGeom>
          </p:spPr>
        </p:pic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207788" y="3159499"/>
              <a:ext cx="650212" cy="776290"/>
            </a:xfrm>
            <a:prstGeom prst="rect">
              <a:avLst/>
            </a:prstGeom>
          </p:spPr>
        </p:pic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054068" y="4309707"/>
              <a:ext cx="583675" cy="812203"/>
            </a:xfrm>
            <a:prstGeom prst="rect">
              <a:avLst/>
            </a:prstGeom>
          </p:spPr>
        </p:pic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250240" y="4311348"/>
              <a:ext cx="512076" cy="77995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790888" y="6482814"/>
            <a:ext cx="8216456" cy="3176393"/>
            <a:chOff x="790888" y="6482814"/>
            <a:chExt cx="8216456" cy="3176393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4897010" y="8066799"/>
              <a:ext cx="4110334" cy="1592408"/>
              <a:chOff x="4897010" y="8066799"/>
              <a:chExt cx="4110334" cy="1592408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4897010" y="8066799"/>
                <a:ext cx="4110334" cy="1592408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799311" y="8066799"/>
              <a:ext cx="4110334" cy="1592408"/>
              <a:chOff x="799311" y="8066799"/>
              <a:chExt cx="4110334" cy="1592408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799311" y="8066799"/>
                <a:ext cx="4110334" cy="1592408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790888" y="6482814"/>
              <a:ext cx="4110334" cy="1592408"/>
              <a:chOff x="790888" y="6482814"/>
              <a:chExt cx="4110334" cy="1592408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790888" y="6482814"/>
                <a:ext cx="4110334" cy="1592408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4897010" y="6482814"/>
              <a:ext cx="4110334" cy="1592408"/>
              <a:chOff x="4897010" y="6482814"/>
              <a:chExt cx="4110334" cy="159240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4897010" y="6482814"/>
                <a:ext cx="4110334" cy="1592408"/>
              </a:xfrm>
              <a:prstGeom prst="rect">
                <a:avLst/>
              </a:prstGeom>
            </p:spPr>
          </p:pic>
        </p:grpSp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928274" y="7955446"/>
              <a:ext cx="1497810" cy="400860"/>
            </a:xfrm>
            <a:prstGeom prst="rect">
              <a:avLst/>
            </a:prstGeom>
          </p:spPr>
        </p:pic>
        <p:grpSp>
          <p:nvGrpSpPr>
            <p:cNvPr id="1014" name="그룹 1014"/>
            <p:cNvGrpSpPr/>
            <p:nvPr/>
          </p:nvGrpSpPr>
          <p:grpSpPr>
            <a:xfrm>
              <a:off x="3457932" y="6635035"/>
              <a:ext cx="2878156" cy="2880374"/>
              <a:chOff x="3457932" y="6635035"/>
              <a:chExt cx="2878156" cy="2880374"/>
            </a:xfrm>
          </p:grpSpPr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3457932" y="6635035"/>
                <a:ext cx="2878156" cy="2880374"/>
              </a:xfrm>
              <a:prstGeom prst="rect">
                <a:avLst/>
              </a:prstGeom>
            </p:spPr>
          </p:pic>
        </p:grpSp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129181" y="7224972"/>
              <a:ext cx="511353" cy="776290"/>
            </a:xfrm>
            <a:prstGeom prst="rect">
              <a:avLst/>
            </a:prstGeom>
          </p:spPr>
        </p:pic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249211" y="7187067"/>
              <a:ext cx="650212" cy="776290"/>
            </a:xfrm>
            <a:prstGeom prst="rect">
              <a:avLst/>
            </a:prstGeom>
          </p:spPr>
        </p:pic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095491" y="8337276"/>
              <a:ext cx="583675" cy="812203"/>
            </a:xfrm>
            <a:prstGeom prst="rect">
              <a:avLst/>
            </a:prstGeom>
          </p:spPr>
        </p:pic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291663" y="8338917"/>
              <a:ext cx="512076" cy="779953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9228571" y="6482814"/>
            <a:ext cx="8216456" cy="3176393"/>
            <a:chOff x="9228571" y="6482814"/>
            <a:chExt cx="8216456" cy="3176393"/>
          </a:xfrm>
        </p:grpSpPr>
        <p:grpSp>
          <p:nvGrpSpPr>
            <p:cNvPr id="1016" name="그룹 1016"/>
            <p:cNvGrpSpPr/>
            <p:nvPr/>
          </p:nvGrpSpPr>
          <p:grpSpPr>
            <a:xfrm>
              <a:off x="13334694" y="8066799"/>
              <a:ext cx="4110334" cy="1592408"/>
              <a:chOff x="13334694" y="8066799"/>
              <a:chExt cx="4110334" cy="1592408"/>
            </a:xfrm>
          </p:grpSpPr>
          <p:pic>
            <p:nvPicPr>
              <p:cNvPr id="54" name="Object 53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3334694" y="8066799"/>
                <a:ext cx="4110334" cy="1592408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9236994" y="8066799"/>
              <a:ext cx="4110334" cy="1592408"/>
              <a:chOff x="9236994" y="8066799"/>
              <a:chExt cx="4110334" cy="1592408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9236994" y="8066799"/>
                <a:ext cx="4110334" cy="1592408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9228571" y="6482814"/>
              <a:ext cx="4110334" cy="1592408"/>
              <a:chOff x="9228571" y="6482814"/>
              <a:chExt cx="4110334" cy="1592408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9228571" y="6482814"/>
                <a:ext cx="4110334" cy="1592408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3334694" y="6482814"/>
              <a:ext cx="4110334" cy="1592408"/>
              <a:chOff x="13334694" y="6482814"/>
              <a:chExt cx="4110334" cy="1592408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3334694" y="6482814"/>
                <a:ext cx="4110334" cy="1592408"/>
              </a:xfrm>
              <a:prstGeom prst="rect">
                <a:avLst/>
              </a:prstGeom>
            </p:spPr>
          </p:pic>
        </p:grpSp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365957" y="7955446"/>
              <a:ext cx="1497810" cy="400860"/>
            </a:xfrm>
            <a:prstGeom prst="rect">
              <a:avLst/>
            </a:prstGeom>
          </p:spPr>
        </p:pic>
        <p:grpSp>
          <p:nvGrpSpPr>
            <p:cNvPr id="1020" name="그룹 1020"/>
            <p:cNvGrpSpPr/>
            <p:nvPr/>
          </p:nvGrpSpPr>
          <p:grpSpPr>
            <a:xfrm>
              <a:off x="11895616" y="6635035"/>
              <a:ext cx="2878156" cy="2880374"/>
              <a:chOff x="11895616" y="6635035"/>
              <a:chExt cx="2878156" cy="2880374"/>
            </a:xfrm>
          </p:grpSpPr>
          <p:pic>
            <p:nvPicPr>
              <p:cNvPr id="67" name="Object 66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1895616" y="6635035"/>
                <a:ext cx="2878156" cy="2880374"/>
              </a:xfrm>
              <a:prstGeom prst="rect">
                <a:avLst/>
              </a:prstGeom>
            </p:spPr>
          </p:pic>
        </p:grpSp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566864" y="7224972"/>
              <a:ext cx="511353" cy="776290"/>
            </a:xfrm>
            <a:prstGeom prst="rect">
              <a:avLst/>
            </a:prstGeom>
          </p:spPr>
        </p:pic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686895" y="7187067"/>
              <a:ext cx="650212" cy="776290"/>
            </a:xfrm>
            <a:prstGeom prst="rect">
              <a:avLst/>
            </a:prstGeom>
          </p:spPr>
        </p:pic>
        <p:pic>
          <p:nvPicPr>
            <p:cNvPr id="71" name="Object 7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533175" y="8337276"/>
              <a:ext cx="583675" cy="812203"/>
            </a:xfrm>
            <a:prstGeom prst="rect">
              <a:avLst/>
            </a:prstGeom>
          </p:spPr>
        </p:pic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729346" y="8338917"/>
              <a:ext cx="512076" cy="779953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9219048" y="2455246"/>
            <a:ext cx="8216456" cy="3176393"/>
            <a:chOff x="9219048" y="2455246"/>
            <a:chExt cx="8216456" cy="3176393"/>
          </a:xfrm>
        </p:grpSpPr>
        <p:grpSp>
          <p:nvGrpSpPr>
            <p:cNvPr id="1022" name="그룹 1022"/>
            <p:cNvGrpSpPr/>
            <p:nvPr/>
          </p:nvGrpSpPr>
          <p:grpSpPr>
            <a:xfrm>
              <a:off x="13325170" y="4039230"/>
              <a:ext cx="4110334" cy="1592408"/>
              <a:chOff x="13325170" y="4039230"/>
              <a:chExt cx="4110334" cy="1592408"/>
            </a:xfrm>
          </p:grpSpPr>
          <p:pic>
            <p:nvPicPr>
              <p:cNvPr id="76" name="Object 75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3325170" y="4039230"/>
                <a:ext cx="4110334" cy="1592408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9227471" y="4039230"/>
              <a:ext cx="4110334" cy="1592408"/>
              <a:chOff x="9227471" y="4039230"/>
              <a:chExt cx="4110334" cy="1592408"/>
            </a:xfrm>
          </p:grpSpPr>
          <p:pic>
            <p:nvPicPr>
              <p:cNvPr id="79" name="Object 7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9227471" y="4039230"/>
                <a:ext cx="4110334" cy="1592408"/>
              </a:xfrm>
              <a:prstGeom prst="rect">
                <a:avLst/>
              </a:prstGeom>
            </p:spPr>
          </p:pic>
        </p:grpSp>
        <p:grpSp>
          <p:nvGrpSpPr>
            <p:cNvPr id="1024" name="그룹 1024"/>
            <p:cNvGrpSpPr/>
            <p:nvPr/>
          </p:nvGrpSpPr>
          <p:grpSpPr>
            <a:xfrm>
              <a:off x="9219048" y="2455246"/>
              <a:ext cx="4110334" cy="1592408"/>
              <a:chOff x="9219048" y="2455246"/>
              <a:chExt cx="4110334" cy="1592408"/>
            </a:xfrm>
          </p:grpSpPr>
          <p:pic>
            <p:nvPicPr>
              <p:cNvPr id="82" name="Object 81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9219048" y="2455246"/>
                <a:ext cx="4110334" cy="1592408"/>
              </a:xfrm>
              <a:prstGeom prst="rect">
                <a:avLst/>
              </a:prstGeom>
            </p:spPr>
          </p:pic>
        </p:grpSp>
        <p:grpSp>
          <p:nvGrpSpPr>
            <p:cNvPr id="1025" name="그룹 1025"/>
            <p:cNvGrpSpPr/>
            <p:nvPr/>
          </p:nvGrpSpPr>
          <p:grpSpPr>
            <a:xfrm>
              <a:off x="13325170" y="2455246"/>
              <a:ext cx="4110334" cy="1592408"/>
              <a:chOff x="13325170" y="2455246"/>
              <a:chExt cx="4110334" cy="159240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3325170" y="2455246"/>
                <a:ext cx="4110334" cy="1592408"/>
              </a:xfrm>
              <a:prstGeom prst="rect">
                <a:avLst/>
              </a:prstGeom>
            </p:spPr>
          </p:pic>
        </p:grpSp>
        <p:pic>
          <p:nvPicPr>
            <p:cNvPr id="87" name="Object 8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356434" y="3927877"/>
              <a:ext cx="1497810" cy="400860"/>
            </a:xfrm>
            <a:prstGeom prst="rect">
              <a:avLst/>
            </a:prstGeom>
          </p:spPr>
        </p:pic>
        <p:grpSp>
          <p:nvGrpSpPr>
            <p:cNvPr id="1026" name="그룹 1026"/>
            <p:cNvGrpSpPr/>
            <p:nvPr/>
          </p:nvGrpSpPr>
          <p:grpSpPr>
            <a:xfrm>
              <a:off x="11886092" y="2607466"/>
              <a:ext cx="2878156" cy="2880374"/>
              <a:chOff x="11886092" y="2607466"/>
              <a:chExt cx="2878156" cy="2880374"/>
            </a:xfrm>
          </p:grpSpPr>
          <p:pic>
            <p:nvPicPr>
              <p:cNvPr id="89" name="Object 8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1886092" y="2607466"/>
                <a:ext cx="2878156" cy="2880374"/>
              </a:xfrm>
              <a:prstGeom prst="rect">
                <a:avLst/>
              </a:prstGeom>
            </p:spPr>
          </p:pic>
        </p:grpSp>
        <p:pic>
          <p:nvPicPr>
            <p:cNvPr id="91" name="Object 9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557341" y="3197403"/>
              <a:ext cx="511353" cy="776290"/>
            </a:xfrm>
            <a:prstGeom prst="rect">
              <a:avLst/>
            </a:prstGeom>
          </p:spPr>
        </p:pic>
        <p:pic>
          <p:nvPicPr>
            <p:cNvPr id="92" name="Object 9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677371" y="3159499"/>
              <a:ext cx="650212" cy="776290"/>
            </a:xfrm>
            <a:prstGeom prst="rect">
              <a:avLst/>
            </a:prstGeom>
          </p:spPr>
        </p:pic>
        <p:pic>
          <p:nvPicPr>
            <p:cNvPr id="93" name="Object 9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523651" y="4309707"/>
              <a:ext cx="583675" cy="812203"/>
            </a:xfrm>
            <a:prstGeom prst="rect">
              <a:avLst/>
            </a:prstGeom>
          </p:spPr>
        </p:pic>
        <p:pic>
          <p:nvPicPr>
            <p:cNvPr id="94" name="Object 9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719822" y="4311348"/>
              <a:ext cx="512076" cy="779953"/>
            </a:xfrm>
            <a:prstGeom prst="rect">
              <a:avLst/>
            </a:prstGeom>
          </p:spPr>
        </p:pic>
      </p:grpSp>
      <p:pic>
        <p:nvPicPr>
          <p:cNvPr id="96" name="Object 95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08411" y="632563"/>
            <a:ext cx="5454915" cy="871696"/>
          </a:xfrm>
          <a:prstGeom prst="rect">
            <a:avLst/>
          </a:prstGeom>
        </p:spPr>
      </p:pic>
      <p:pic>
        <p:nvPicPr>
          <p:cNvPr id="97" name="Object 96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289138" y="1333093"/>
            <a:ext cx="1239590" cy="473242"/>
          </a:xfrm>
          <a:prstGeom prst="rect">
            <a:avLst/>
          </a:prstGeom>
        </p:spPr>
      </p:pic>
      <p:pic>
        <p:nvPicPr>
          <p:cNvPr id="98" name="Object 97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519747" y="2022402"/>
            <a:ext cx="920207" cy="587287"/>
          </a:xfrm>
          <a:prstGeom prst="rect">
            <a:avLst/>
          </a:prstGeom>
        </p:spPr>
      </p:pic>
      <p:pic>
        <p:nvPicPr>
          <p:cNvPr id="99" name="Object 98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9123811" y="2043128"/>
            <a:ext cx="1692768" cy="587287"/>
          </a:xfrm>
          <a:prstGeom prst="rect">
            <a:avLst/>
          </a:prstGeom>
        </p:spPr>
      </p:pic>
      <p:pic>
        <p:nvPicPr>
          <p:cNvPr id="100" name="Object 99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559691" y="6038382"/>
            <a:ext cx="925763" cy="605344"/>
          </a:xfrm>
          <a:prstGeom prst="rect">
            <a:avLst/>
          </a:prstGeom>
        </p:spPr>
      </p:pic>
      <p:pic>
        <p:nvPicPr>
          <p:cNvPr id="101" name="Object 100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9111077" y="6038385"/>
            <a:ext cx="1511741" cy="587287"/>
          </a:xfrm>
          <a:prstGeom prst="rect">
            <a:avLst/>
          </a:prstGeom>
        </p:spPr>
      </p:pic>
      <p:pic>
        <p:nvPicPr>
          <p:cNvPr id="102" name="Object 101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218187" y="3061858"/>
            <a:ext cx="2662037" cy="446021"/>
          </a:xfrm>
          <a:prstGeom prst="rect">
            <a:avLst/>
          </a:prstGeom>
        </p:spPr>
      </p:pic>
      <p:pic>
        <p:nvPicPr>
          <p:cNvPr id="103" name="Object 102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5382106" y="4637077"/>
            <a:ext cx="2777422" cy="446021"/>
          </a:xfrm>
          <a:prstGeom prst="rect">
            <a:avLst/>
          </a:prstGeom>
        </p:spPr>
      </p:pic>
      <p:pic>
        <p:nvPicPr>
          <p:cNvPr id="104" name="Object 103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8757706" y="3061858"/>
            <a:ext cx="2960530" cy="446021"/>
          </a:xfrm>
          <a:prstGeom prst="rect">
            <a:avLst/>
          </a:prstGeom>
        </p:spPr>
      </p:pic>
      <p:pic>
        <p:nvPicPr>
          <p:cNvPr id="105" name="Object 104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8757706" y="4627391"/>
            <a:ext cx="2594315" cy="446021"/>
          </a:xfrm>
          <a:prstGeom prst="rect">
            <a:avLst/>
          </a:prstGeom>
        </p:spPr>
      </p:pic>
      <p:pic>
        <p:nvPicPr>
          <p:cNvPr id="106" name="Object 105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3907715" y="3052334"/>
            <a:ext cx="3028252" cy="446021"/>
          </a:xfrm>
          <a:prstGeom prst="rect">
            <a:avLst/>
          </a:prstGeom>
        </p:spPr>
      </p:pic>
      <p:pic>
        <p:nvPicPr>
          <p:cNvPr id="107" name="Object 106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3945048" y="4601915"/>
            <a:ext cx="2455097" cy="446021"/>
          </a:xfrm>
          <a:prstGeom prst="rect">
            <a:avLst/>
          </a:prstGeom>
        </p:spPr>
      </p:pic>
      <p:pic>
        <p:nvPicPr>
          <p:cNvPr id="108" name="Object 107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5550239" y="8623172"/>
            <a:ext cx="3113848" cy="446021"/>
          </a:xfrm>
          <a:prstGeom prst="rect">
            <a:avLst/>
          </a:prstGeom>
        </p:spPr>
      </p:pic>
      <p:pic>
        <p:nvPicPr>
          <p:cNvPr id="109" name="Object 108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269351" y="8623172"/>
            <a:ext cx="2662037" cy="446021"/>
          </a:xfrm>
          <a:prstGeom prst="rect">
            <a:avLst/>
          </a:prstGeom>
        </p:spPr>
      </p:pic>
      <p:pic>
        <p:nvPicPr>
          <p:cNvPr id="110" name="Object 109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440780" y="7039772"/>
            <a:ext cx="2868976" cy="473004"/>
          </a:xfrm>
          <a:prstGeom prst="rect">
            <a:avLst/>
          </a:prstGeom>
        </p:spPr>
      </p:pic>
      <p:pic>
        <p:nvPicPr>
          <p:cNvPr id="111" name="Object 110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8790684" y="8632696"/>
            <a:ext cx="3090016" cy="446021"/>
          </a:xfrm>
          <a:prstGeom prst="rect">
            <a:avLst/>
          </a:prstGeom>
        </p:spPr>
      </p:pic>
      <p:pic>
        <p:nvPicPr>
          <p:cNvPr id="112" name="Object 111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5550239" y="7080526"/>
            <a:ext cx="2868976" cy="446021"/>
          </a:xfrm>
          <a:prstGeom prst="rect">
            <a:avLst/>
          </a:prstGeom>
        </p:spPr>
      </p:pic>
      <p:pic>
        <p:nvPicPr>
          <p:cNvPr id="113" name="Object 112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8694029" y="7080526"/>
            <a:ext cx="2960530" cy="446021"/>
          </a:xfrm>
          <a:prstGeom prst="rect">
            <a:avLst/>
          </a:prstGeom>
        </p:spPr>
      </p:pic>
      <p:pic>
        <p:nvPicPr>
          <p:cNvPr id="114" name="Object 113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13907715" y="7063382"/>
            <a:ext cx="2777422" cy="446021"/>
          </a:xfrm>
          <a:prstGeom prst="rect">
            <a:avLst/>
          </a:prstGeom>
        </p:spPr>
      </p:pic>
      <p:pic>
        <p:nvPicPr>
          <p:cNvPr id="115" name="Object 114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269351" y="4580961"/>
            <a:ext cx="3090016" cy="446021"/>
          </a:xfrm>
          <a:prstGeom prst="rect">
            <a:avLst/>
          </a:prstGeom>
        </p:spPr>
      </p:pic>
      <p:pic>
        <p:nvPicPr>
          <p:cNvPr id="116" name="Object 115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5382106" y="3061858"/>
            <a:ext cx="2868976" cy="446021"/>
          </a:xfrm>
          <a:prstGeom prst="rect">
            <a:avLst/>
          </a:prstGeom>
        </p:spPr>
      </p:pic>
      <p:pic>
        <p:nvPicPr>
          <p:cNvPr id="117" name="Object 116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126494" y="4855239"/>
            <a:ext cx="2960530" cy="446021"/>
          </a:xfrm>
          <a:prstGeom prst="rect">
            <a:avLst/>
          </a:prstGeom>
        </p:spPr>
      </p:pic>
      <p:pic>
        <p:nvPicPr>
          <p:cNvPr id="118" name="Object 117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13907715" y="8636942"/>
            <a:ext cx="2960530" cy="446021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49954" y="833866"/>
            <a:ext cx="4899535" cy="84569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78876" y="542857"/>
            <a:ext cx="15928889" cy="76190"/>
            <a:chOff x="1178876" y="542857"/>
            <a:chExt cx="15928889" cy="7619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178876" y="542857"/>
              <a:ext cx="15928889" cy="761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80780" y="9650000"/>
            <a:ext cx="15925080" cy="76190"/>
            <a:chOff x="1180780" y="9650000"/>
            <a:chExt cx="15925080" cy="7619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1180780" y="9650000"/>
              <a:ext cx="15925080" cy="7619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6860645" y="-1289678"/>
            <a:ext cx="31911766" cy="13312375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78876" y="542857"/>
            <a:ext cx="15928889" cy="76190"/>
            <a:chOff x="1178876" y="542857"/>
            <a:chExt cx="15928889" cy="7619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1178876" y="542857"/>
              <a:ext cx="15928889" cy="761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80780" y="9650000"/>
            <a:ext cx="15925080" cy="76190"/>
            <a:chOff x="1180780" y="9650000"/>
            <a:chExt cx="15925080" cy="7619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180780" y="9650000"/>
              <a:ext cx="15925080" cy="7619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78036" y="2455246"/>
            <a:ext cx="8216456" cy="3176393"/>
            <a:chOff x="778036" y="2455246"/>
            <a:chExt cx="8216456" cy="3176393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4884159" y="4039230"/>
              <a:ext cx="4110334" cy="1592408"/>
              <a:chOff x="4884159" y="4039230"/>
              <a:chExt cx="4110334" cy="1592408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4884159" y="4039230"/>
                <a:ext cx="4110334" cy="1592408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786459" y="4039230"/>
              <a:ext cx="4110334" cy="1592408"/>
              <a:chOff x="786459" y="4039230"/>
              <a:chExt cx="4110334" cy="1592408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786459" y="4039230"/>
                <a:ext cx="4110334" cy="1592408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778036" y="2455246"/>
              <a:ext cx="4110334" cy="1592408"/>
              <a:chOff x="778036" y="2455246"/>
              <a:chExt cx="4110334" cy="159240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778036" y="2455246"/>
                <a:ext cx="4110334" cy="159240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4884159" y="2455246"/>
              <a:ext cx="4110334" cy="1592408"/>
              <a:chOff x="4884159" y="2455246"/>
              <a:chExt cx="4110334" cy="159240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4884159" y="2455246"/>
                <a:ext cx="4110334" cy="1592408"/>
              </a:xfrm>
              <a:prstGeom prst="rect">
                <a:avLst/>
              </a:prstGeom>
            </p:spPr>
          </p:pic>
        </p:grpSp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915422" y="3927877"/>
              <a:ext cx="1497810" cy="400860"/>
            </a:xfrm>
            <a:prstGeom prst="rect">
              <a:avLst/>
            </a:prstGeom>
          </p:spPr>
        </p:pic>
        <p:grpSp>
          <p:nvGrpSpPr>
            <p:cNvPr id="1008" name="그룹 1008"/>
            <p:cNvGrpSpPr/>
            <p:nvPr/>
          </p:nvGrpSpPr>
          <p:grpSpPr>
            <a:xfrm>
              <a:off x="3445081" y="2607466"/>
              <a:ext cx="2878156" cy="2880374"/>
              <a:chOff x="3445081" y="2607466"/>
              <a:chExt cx="2878156" cy="2880374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3445081" y="2607466"/>
                <a:ext cx="2878156" cy="2880374"/>
              </a:xfrm>
              <a:prstGeom prst="rect">
                <a:avLst/>
              </a:prstGeom>
            </p:spPr>
          </p:pic>
        </p:grpSp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116329" y="3197403"/>
              <a:ext cx="511353" cy="776290"/>
            </a:xfrm>
            <a:prstGeom prst="rect">
              <a:avLst/>
            </a:prstGeom>
          </p:spPr>
        </p:pic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236360" y="3159499"/>
              <a:ext cx="650212" cy="776290"/>
            </a:xfrm>
            <a:prstGeom prst="rect">
              <a:avLst/>
            </a:prstGeom>
          </p:spPr>
        </p:pic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082640" y="4309707"/>
              <a:ext cx="583675" cy="812203"/>
            </a:xfrm>
            <a:prstGeom prst="rect">
              <a:avLst/>
            </a:prstGeom>
          </p:spPr>
        </p:pic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278811" y="4311348"/>
              <a:ext cx="512076" cy="77995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790888" y="6482814"/>
            <a:ext cx="8216456" cy="3176393"/>
            <a:chOff x="790888" y="6482814"/>
            <a:chExt cx="8216456" cy="3176393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4897010" y="8066799"/>
              <a:ext cx="4110334" cy="1592408"/>
              <a:chOff x="4897010" y="8066799"/>
              <a:chExt cx="4110334" cy="1592408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4897010" y="8066799"/>
                <a:ext cx="4110334" cy="1592408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799311" y="8066799"/>
              <a:ext cx="4110334" cy="1592408"/>
              <a:chOff x="799311" y="8066799"/>
              <a:chExt cx="4110334" cy="1592408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799311" y="8066799"/>
                <a:ext cx="4110334" cy="1592408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790888" y="6482814"/>
              <a:ext cx="4110334" cy="1592408"/>
              <a:chOff x="790888" y="6482814"/>
              <a:chExt cx="4110334" cy="1592408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790888" y="6482814"/>
                <a:ext cx="4110334" cy="1592408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4897010" y="6482814"/>
              <a:ext cx="4110334" cy="1592408"/>
              <a:chOff x="4897010" y="6482814"/>
              <a:chExt cx="4110334" cy="159240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4897010" y="6482814"/>
                <a:ext cx="4110334" cy="1592408"/>
              </a:xfrm>
              <a:prstGeom prst="rect">
                <a:avLst/>
              </a:prstGeom>
            </p:spPr>
          </p:pic>
        </p:grpSp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928274" y="7955446"/>
              <a:ext cx="1497810" cy="400860"/>
            </a:xfrm>
            <a:prstGeom prst="rect">
              <a:avLst/>
            </a:prstGeom>
          </p:spPr>
        </p:pic>
        <p:grpSp>
          <p:nvGrpSpPr>
            <p:cNvPr id="1014" name="그룹 1014"/>
            <p:cNvGrpSpPr/>
            <p:nvPr/>
          </p:nvGrpSpPr>
          <p:grpSpPr>
            <a:xfrm>
              <a:off x="3457932" y="6635035"/>
              <a:ext cx="2878156" cy="2880374"/>
              <a:chOff x="3457932" y="6635035"/>
              <a:chExt cx="2878156" cy="2880374"/>
            </a:xfrm>
          </p:grpSpPr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3457932" y="6635035"/>
                <a:ext cx="2878156" cy="2880374"/>
              </a:xfrm>
              <a:prstGeom prst="rect">
                <a:avLst/>
              </a:prstGeom>
            </p:spPr>
          </p:pic>
        </p:grpSp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129181" y="7224972"/>
              <a:ext cx="511353" cy="776290"/>
            </a:xfrm>
            <a:prstGeom prst="rect">
              <a:avLst/>
            </a:prstGeom>
          </p:spPr>
        </p:pic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249211" y="7187067"/>
              <a:ext cx="650212" cy="776290"/>
            </a:xfrm>
            <a:prstGeom prst="rect">
              <a:avLst/>
            </a:prstGeom>
          </p:spPr>
        </p:pic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095491" y="8337276"/>
              <a:ext cx="583675" cy="812203"/>
            </a:xfrm>
            <a:prstGeom prst="rect">
              <a:avLst/>
            </a:prstGeom>
          </p:spPr>
        </p:pic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291663" y="8338917"/>
              <a:ext cx="512076" cy="779953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9228571" y="6482814"/>
            <a:ext cx="8216456" cy="3176393"/>
            <a:chOff x="9228571" y="6482814"/>
            <a:chExt cx="8216456" cy="3176393"/>
          </a:xfrm>
        </p:grpSpPr>
        <p:grpSp>
          <p:nvGrpSpPr>
            <p:cNvPr id="1016" name="그룹 1016"/>
            <p:cNvGrpSpPr/>
            <p:nvPr/>
          </p:nvGrpSpPr>
          <p:grpSpPr>
            <a:xfrm>
              <a:off x="13334694" y="8066799"/>
              <a:ext cx="4110334" cy="1592408"/>
              <a:chOff x="13334694" y="8066799"/>
              <a:chExt cx="4110334" cy="1592408"/>
            </a:xfrm>
          </p:grpSpPr>
          <p:pic>
            <p:nvPicPr>
              <p:cNvPr id="54" name="Object 53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3334694" y="8066799"/>
                <a:ext cx="4110334" cy="1592408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9236994" y="8066799"/>
              <a:ext cx="4110334" cy="1592408"/>
              <a:chOff x="9236994" y="8066799"/>
              <a:chExt cx="4110334" cy="1592408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9236994" y="8066799"/>
                <a:ext cx="4110334" cy="1592408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9228571" y="6482814"/>
              <a:ext cx="4110334" cy="1592408"/>
              <a:chOff x="9228571" y="6482814"/>
              <a:chExt cx="4110334" cy="1592408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9228571" y="6482814"/>
                <a:ext cx="4110334" cy="1592408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3334694" y="6482814"/>
              <a:ext cx="4110334" cy="1592408"/>
              <a:chOff x="13334694" y="6482814"/>
              <a:chExt cx="4110334" cy="1592408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3334694" y="6482814"/>
                <a:ext cx="4110334" cy="1592408"/>
              </a:xfrm>
              <a:prstGeom prst="rect">
                <a:avLst/>
              </a:prstGeom>
            </p:spPr>
          </p:pic>
        </p:grpSp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365957" y="7955446"/>
              <a:ext cx="1497810" cy="400860"/>
            </a:xfrm>
            <a:prstGeom prst="rect">
              <a:avLst/>
            </a:prstGeom>
          </p:spPr>
        </p:pic>
        <p:grpSp>
          <p:nvGrpSpPr>
            <p:cNvPr id="1020" name="그룹 1020"/>
            <p:cNvGrpSpPr/>
            <p:nvPr/>
          </p:nvGrpSpPr>
          <p:grpSpPr>
            <a:xfrm>
              <a:off x="11895616" y="6635035"/>
              <a:ext cx="2878156" cy="2880374"/>
              <a:chOff x="11895616" y="6635035"/>
              <a:chExt cx="2878156" cy="2880374"/>
            </a:xfrm>
          </p:grpSpPr>
          <p:pic>
            <p:nvPicPr>
              <p:cNvPr id="67" name="Object 66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1895616" y="6635035"/>
                <a:ext cx="2878156" cy="2880374"/>
              </a:xfrm>
              <a:prstGeom prst="rect">
                <a:avLst/>
              </a:prstGeom>
            </p:spPr>
          </p:pic>
        </p:grpSp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566864" y="7224972"/>
              <a:ext cx="511353" cy="776290"/>
            </a:xfrm>
            <a:prstGeom prst="rect">
              <a:avLst/>
            </a:prstGeom>
          </p:spPr>
        </p:pic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686895" y="7187067"/>
              <a:ext cx="650212" cy="776290"/>
            </a:xfrm>
            <a:prstGeom prst="rect">
              <a:avLst/>
            </a:prstGeom>
          </p:spPr>
        </p:pic>
        <p:pic>
          <p:nvPicPr>
            <p:cNvPr id="71" name="Object 7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533175" y="8337276"/>
              <a:ext cx="583675" cy="812203"/>
            </a:xfrm>
            <a:prstGeom prst="rect">
              <a:avLst/>
            </a:prstGeom>
          </p:spPr>
        </p:pic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729346" y="8338917"/>
              <a:ext cx="512076" cy="779953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9219048" y="2455246"/>
            <a:ext cx="8216456" cy="3176393"/>
            <a:chOff x="9219048" y="2455246"/>
            <a:chExt cx="8216456" cy="3176393"/>
          </a:xfrm>
        </p:grpSpPr>
        <p:grpSp>
          <p:nvGrpSpPr>
            <p:cNvPr id="1022" name="그룹 1022"/>
            <p:cNvGrpSpPr/>
            <p:nvPr/>
          </p:nvGrpSpPr>
          <p:grpSpPr>
            <a:xfrm>
              <a:off x="13325170" y="4039230"/>
              <a:ext cx="4110334" cy="1592408"/>
              <a:chOff x="13325170" y="4039230"/>
              <a:chExt cx="4110334" cy="1592408"/>
            </a:xfrm>
          </p:grpSpPr>
          <p:pic>
            <p:nvPicPr>
              <p:cNvPr id="76" name="Object 75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3325170" y="4039230"/>
                <a:ext cx="4110334" cy="1592408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9227471" y="4039230"/>
              <a:ext cx="4110334" cy="1592408"/>
              <a:chOff x="9227471" y="4039230"/>
              <a:chExt cx="4110334" cy="1592408"/>
            </a:xfrm>
          </p:grpSpPr>
          <p:pic>
            <p:nvPicPr>
              <p:cNvPr id="79" name="Object 7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9227471" y="4039230"/>
                <a:ext cx="4110334" cy="1592408"/>
              </a:xfrm>
              <a:prstGeom prst="rect">
                <a:avLst/>
              </a:prstGeom>
            </p:spPr>
          </p:pic>
        </p:grpSp>
        <p:grpSp>
          <p:nvGrpSpPr>
            <p:cNvPr id="1024" name="그룹 1024"/>
            <p:cNvGrpSpPr/>
            <p:nvPr/>
          </p:nvGrpSpPr>
          <p:grpSpPr>
            <a:xfrm>
              <a:off x="9219048" y="2455246"/>
              <a:ext cx="4110334" cy="1592408"/>
              <a:chOff x="9219048" y="2455246"/>
              <a:chExt cx="4110334" cy="1592408"/>
            </a:xfrm>
          </p:grpSpPr>
          <p:pic>
            <p:nvPicPr>
              <p:cNvPr id="82" name="Object 81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9219048" y="2455246"/>
                <a:ext cx="4110334" cy="1592408"/>
              </a:xfrm>
              <a:prstGeom prst="rect">
                <a:avLst/>
              </a:prstGeom>
            </p:spPr>
          </p:pic>
        </p:grpSp>
        <p:grpSp>
          <p:nvGrpSpPr>
            <p:cNvPr id="1025" name="그룹 1025"/>
            <p:cNvGrpSpPr/>
            <p:nvPr/>
          </p:nvGrpSpPr>
          <p:grpSpPr>
            <a:xfrm>
              <a:off x="13325170" y="2455246"/>
              <a:ext cx="4110334" cy="1592408"/>
              <a:chOff x="13325170" y="2455246"/>
              <a:chExt cx="4110334" cy="159240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3325170" y="2455246"/>
                <a:ext cx="4110334" cy="1592408"/>
              </a:xfrm>
              <a:prstGeom prst="rect">
                <a:avLst/>
              </a:prstGeom>
            </p:spPr>
          </p:pic>
        </p:grpSp>
        <p:pic>
          <p:nvPicPr>
            <p:cNvPr id="87" name="Object 8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356434" y="3927877"/>
              <a:ext cx="1497810" cy="400860"/>
            </a:xfrm>
            <a:prstGeom prst="rect">
              <a:avLst/>
            </a:prstGeom>
          </p:spPr>
        </p:pic>
        <p:grpSp>
          <p:nvGrpSpPr>
            <p:cNvPr id="1026" name="그룹 1026"/>
            <p:cNvGrpSpPr/>
            <p:nvPr/>
          </p:nvGrpSpPr>
          <p:grpSpPr>
            <a:xfrm>
              <a:off x="11886092" y="2607466"/>
              <a:ext cx="2878156" cy="2880374"/>
              <a:chOff x="11886092" y="2607466"/>
              <a:chExt cx="2878156" cy="2880374"/>
            </a:xfrm>
          </p:grpSpPr>
          <p:pic>
            <p:nvPicPr>
              <p:cNvPr id="89" name="Object 8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1886092" y="2607466"/>
                <a:ext cx="2878156" cy="2880374"/>
              </a:xfrm>
              <a:prstGeom prst="rect">
                <a:avLst/>
              </a:prstGeom>
            </p:spPr>
          </p:pic>
        </p:grpSp>
        <p:pic>
          <p:nvPicPr>
            <p:cNvPr id="91" name="Object 9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557341" y="3197403"/>
              <a:ext cx="511353" cy="776290"/>
            </a:xfrm>
            <a:prstGeom prst="rect">
              <a:avLst/>
            </a:prstGeom>
          </p:spPr>
        </p:pic>
        <p:pic>
          <p:nvPicPr>
            <p:cNvPr id="92" name="Object 9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677371" y="3159499"/>
              <a:ext cx="650212" cy="776290"/>
            </a:xfrm>
            <a:prstGeom prst="rect">
              <a:avLst/>
            </a:prstGeom>
          </p:spPr>
        </p:pic>
        <p:pic>
          <p:nvPicPr>
            <p:cNvPr id="93" name="Object 9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523651" y="4309707"/>
              <a:ext cx="583675" cy="812203"/>
            </a:xfrm>
            <a:prstGeom prst="rect">
              <a:avLst/>
            </a:prstGeom>
          </p:spPr>
        </p:pic>
        <p:pic>
          <p:nvPicPr>
            <p:cNvPr id="94" name="Object 9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719822" y="4311348"/>
              <a:ext cx="512076" cy="779953"/>
            </a:xfrm>
            <a:prstGeom prst="rect">
              <a:avLst/>
            </a:prstGeom>
          </p:spPr>
        </p:pic>
      </p:grpSp>
      <p:pic>
        <p:nvPicPr>
          <p:cNvPr id="96" name="Object 95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08411" y="632562"/>
            <a:ext cx="5459486" cy="845694"/>
          </a:xfrm>
          <a:prstGeom prst="rect">
            <a:avLst/>
          </a:prstGeom>
        </p:spPr>
      </p:pic>
      <p:pic>
        <p:nvPicPr>
          <p:cNvPr id="97" name="Object 96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289138" y="1333093"/>
            <a:ext cx="1239590" cy="473242"/>
          </a:xfrm>
          <a:prstGeom prst="rect">
            <a:avLst/>
          </a:prstGeom>
        </p:spPr>
      </p:pic>
      <p:pic>
        <p:nvPicPr>
          <p:cNvPr id="98" name="Object 97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548319" y="2022402"/>
            <a:ext cx="920207" cy="587287"/>
          </a:xfrm>
          <a:prstGeom prst="rect">
            <a:avLst/>
          </a:prstGeom>
        </p:spPr>
      </p:pic>
      <p:pic>
        <p:nvPicPr>
          <p:cNvPr id="99" name="Object 98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9123811" y="2043128"/>
            <a:ext cx="1692768" cy="587287"/>
          </a:xfrm>
          <a:prstGeom prst="rect">
            <a:avLst/>
          </a:prstGeom>
        </p:spPr>
      </p:pic>
      <p:pic>
        <p:nvPicPr>
          <p:cNvPr id="100" name="Object 99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559691" y="6038382"/>
            <a:ext cx="925763" cy="605344"/>
          </a:xfrm>
          <a:prstGeom prst="rect">
            <a:avLst/>
          </a:prstGeom>
        </p:spPr>
      </p:pic>
      <p:pic>
        <p:nvPicPr>
          <p:cNvPr id="101" name="Object 100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9111077" y="6038385"/>
            <a:ext cx="1511741" cy="587287"/>
          </a:xfrm>
          <a:prstGeom prst="rect">
            <a:avLst/>
          </a:prstGeom>
        </p:spPr>
      </p:pic>
      <p:pic>
        <p:nvPicPr>
          <p:cNvPr id="102" name="Object 101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303902" y="3061858"/>
            <a:ext cx="2662037" cy="446021"/>
          </a:xfrm>
          <a:prstGeom prst="rect">
            <a:avLst/>
          </a:prstGeom>
        </p:spPr>
      </p:pic>
      <p:pic>
        <p:nvPicPr>
          <p:cNvPr id="103" name="Object 102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322949" y="4695248"/>
            <a:ext cx="3090016" cy="446021"/>
          </a:xfrm>
          <a:prstGeom prst="rect">
            <a:avLst/>
          </a:prstGeom>
        </p:spPr>
      </p:pic>
      <p:pic>
        <p:nvPicPr>
          <p:cNvPr id="104" name="Object 103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5382106" y="3061858"/>
            <a:ext cx="2868976" cy="446021"/>
          </a:xfrm>
          <a:prstGeom prst="rect">
            <a:avLst/>
          </a:prstGeom>
        </p:spPr>
      </p:pic>
      <p:pic>
        <p:nvPicPr>
          <p:cNvPr id="105" name="Object 104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5382106" y="4713267"/>
            <a:ext cx="2777422" cy="446021"/>
          </a:xfrm>
          <a:prstGeom prst="rect">
            <a:avLst/>
          </a:prstGeom>
        </p:spPr>
      </p:pic>
      <p:pic>
        <p:nvPicPr>
          <p:cNvPr id="106" name="Object 105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8757706" y="3061858"/>
            <a:ext cx="2662037" cy="446021"/>
          </a:xfrm>
          <a:prstGeom prst="rect">
            <a:avLst/>
          </a:prstGeom>
        </p:spPr>
      </p:pic>
      <p:pic>
        <p:nvPicPr>
          <p:cNvPr id="107" name="Object 106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8757706" y="4627391"/>
            <a:ext cx="2594315" cy="446021"/>
          </a:xfrm>
          <a:prstGeom prst="rect">
            <a:avLst/>
          </a:prstGeom>
        </p:spPr>
      </p:pic>
      <p:pic>
        <p:nvPicPr>
          <p:cNvPr id="108" name="Object 107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3907715" y="3052334"/>
            <a:ext cx="3028252" cy="446021"/>
          </a:xfrm>
          <a:prstGeom prst="rect">
            <a:avLst/>
          </a:prstGeom>
        </p:spPr>
      </p:pic>
      <p:pic>
        <p:nvPicPr>
          <p:cNvPr id="109" name="Object 108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3945048" y="4601915"/>
            <a:ext cx="2455097" cy="446021"/>
          </a:xfrm>
          <a:prstGeom prst="rect">
            <a:avLst/>
          </a:prstGeom>
        </p:spPr>
      </p:pic>
      <p:pic>
        <p:nvPicPr>
          <p:cNvPr id="110" name="Object 109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5550239" y="8623172"/>
            <a:ext cx="3113848" cy="446021"/>
          </a:xfrm>
          <a:prstGeom prst="rect">
            <a:avLst/>
          </a:prstGeom>
        </p:spPr>
      </p:pic>
      <p:pic>
        <p:nvPicPr>
          <p:cNvPr id="111" name="Object 110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493677" y="7080526"/>
            <a:ext cx="2960530" cy="446021"/>
          </a:xfrm>
          <a:prstGeom prst="rect">
            <a:avLst/>
          </a:prstGeom>
        </p:spPr>
      </p:pic>
      <p:pic>
        <p:nvPicPr>
          <p:cNvPr id="112" name="Object 111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470384" y="8783172"/>
            <a:ext cx="2662037" cy="446021"/>
          </a:xfrm>
          <a:prstGeom prst="rect">
            <a:avLst/>
          </a:prstGeom>
        </p:spPr>
      </p:pic>
      <p:pic>
        <p:nvPicPr>
          <p:cNvPr id="113" name="Object 112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8790684" y="8623172"/>
            <a:ext cx="3090016" cy="446021"/>
          </a:xfrm>
          <a:prstGeom prst="rect">
            <a:avLst/>
          </a:prstGeom>
        </p:spPr>
      </p:pic>
      <p:pic>
        <p:nvPicPr>
          <p:cNvPr id="114" name="Object 113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5550239" y="7080526"/>
            <a:ext cx="2868976" cy="446021"/>
          </a:xfrm>
          <a:prstGeom prst="rect">
            <a:avLst/>
          </a:prstGeom>
        </p:spPr>
      </p:pic>
      <p:pic>
        <p:nvPicPr>
          <p:cNvPr id="115" name="Object 114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8694029" y="7080526"/>
            <a:ext cx="2960530" cy="446021"/>
          </a:xfrm>
          <a:prstGeom prst="rect">
            <a:avLst/>
          </a:prstGeom>
        </p:spPr>
      </p:pic>
      <p:pic>
        <p:nvPicPr>
          <p:cNvPr id="116" name="Object 115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13945048" y="8623172"/>
            <a:ext cx="2868976" cy="446021"/>
          </a:xfrm>
          <a:prstGeom prst="rect">
            <a:avLst/>
          </a:prstGeom>
        </p:spPr>
      </p:pic>
      <p:pic>
        <p:nvPicPr>
          <p:cNvPr id="117" name="Object 116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13907715" y="7063382"/>
            <a:ext cx="2777422" cy="446021"/>
          </a:xfrm>
          <a:prstGeom prst="rect">
            <a:avLst/>
          </a:prstGeom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10306" y="813878"/>
            <a:ext cx="5297239" cy="84569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78876" y="542857"/>
            <a:ext cx="15928889" cy="76190"/>
            <a:chOff x="1178876" y="542857"/>
            <a:chExt cx="15928889" cy="7619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178876" y="542857"/>
              <a:ext cx="15928889" cy="761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80780" y="9650000"/>
            <a:ext cx="15925080" cy="76190"/>
            <a:chOff x="1180780" y="9650000"/>
            <a:chExt cx="15925080" cy="7619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1180780" y="9650000"/>
              <a:ext cx="15925080" cy="7619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7359482" y="-1015257"/>
            <a:ext cx="33004679" cy="1280410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78876" y="542857"/>
            <a:ext cx="15928889" cy="76190"/>
            <a:chOff x="1178876" y="542857"/>
            <a:chExt cx="15928889" cy="7619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1178876" y="542857"/>
              <a:ext cx="15928889" cy="761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80780" y="9650000"/>
            <a:ext cx="15925080" cy="76190"/>
            <a:chOff x="1180780" y="9650000"/>
            <a:chExt cx="15925080" cy="7619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180780" y="9650000"/>
              <a:ext cx="15925080" cy="7619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13780" y="2539436"/>
            <a:ext cx="3293043" cy="86128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138972" y="2609270"/>
            <a:ext cx="6554294" cy="5826035"/>
            <a:chOff x="2138972" y="2609270"/>
            <a:chExt cx="6554294" cy="582603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138972" y="2609270"/>
              <a:ext cx="6554294" cy="582603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904953" y="6977349"/>
            <a:ext cx="479279" cy="718969"/>
            <a:chOff x="3904953" y="6977349"/>
            <a:chExt cx="479279" cy="71896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904953" y="6977349"/>
              <a:ext cx="479279" cy="718969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082343" y="8095549"/>
            <a:ext cx="3049629" cy="1259660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36983" y="647700"/>
            <a:ext cx="4030005" cy="87169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916081" y="6337704"/>
            <a:ext cx="455558" cy="683386"/>
            <a:chOff x="2916081" y="6337704"/>
            <a:chExt cx="455558" cy="68338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916081" y="6337704"/>
              <a:ext cx="455558" cy="683386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51548" y="6445706"/>
            <a:ext cx="1912822" cy="1258505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3961667" y="5571496"/>
            <a:ext cx="510769" cy="766208"/>
            <a:chOff x="3961667" y="5571496"/>
            <a:chExt cx="510769" cy="766208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961667" y="5571496"/>
              <a:ext cx="510769" cy="766208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216356" y="5832511"/>
            <a:ext cx="2088884" cy="1258505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93602" y="1409700"/>
            <a:ext cx="6105957" cy="764261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752381" y="2836735"/>
            <a:ext cx="6920482" cy="1645651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9865676" y="2392101"/>
            <a:ext cx="4435646" cy="434339"/>
            <a:chOff x="9865676" y="2392101"/>
            <a:chExt cx="4435646" cy="434339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819306" y="2358374"/>
              <a:ext cx="1473509" cy="613897"/>
            </a:xfrm>
            <a:prstGeom prst="rect">
              <a:avLst/>
            </a:prstGeom>
          </p:spPr>
        </p:pic>
        <p:grpSp>
          <p:nvGrpSpPr>
            <p:cNvPr id="1008" name="그룹 1008"/>
            <p:cNvGrpSpPr/>
            <p:nvPr/>
          </p:nvGrpSpPr>
          <p:grpSpPr>
            <a:xfrm>
              <a:off x="11134313" y="2392101"/>
              <a:ext cx="412544" cy="392353"/>
              <a:chOff x="11134313" y="2392101"/>
              <a:chExt cx="412544" cy="392353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1134313" y="2392101"/>
                <a:ext cx="412544" cy="392353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1546857" y="2401375"/>
              <a:ext cx="412544" cy="392353"/>
              <a:chOff x="11546857" y="2401375"/>
              <a:chExt cx="412544" cy="392353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1546857" y="2401375"/>
                <a:ext cx="412544" cy="392353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1950127" y="2410649"/>
              <a:ext cx="412544" cy="392353"/>
              <a:chOff x="11950127" y="2410649"/>
              <a:chExt cx="412544" cy="392353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1950127" y="2410649"/>
                <a:ext cx="412544" cy="392353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12353397" y="2410649"/>
              <a:ext cx="412544" cy="392353"/>
              <a:chOff x="12353397" y="2410649"/>
              <a:chExt cx="412544" cy="392353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2353397" y="2410649"/>
                <a:ext cx="412544" cy="392353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2756666" y="2419923"/>
              <a:ext cx="412544" cy="392353"/>
              <a:chOff x="12756666" y="2419923"/>
              <a:chExt cx="412544" cy="392353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2756666" y="2419923"/>
                <a:ext cx="412544" cy="392353"/>
              </a:xfrm>
              <a:prstGeom prst="rect">
                <a:avLst/>
              </a:prstGeom>
            </p:spPr>
          </p:pic>
        </p:grpSp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5823846" y="2525288"/>
            <a:ext cx="821478" cy="304677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9724842" y="5311045"/>
            <a:ext cx="6948021" cy="1604742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9838095" y="4866411"/>
            <a:ext cx="4463227" cy="434531"/>
            <a:chOff x="9838095" y="4866411"/>
            <a:chExt cx="4463227" cy="434531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791437" y="4832482"/>
              <a:ext cx="1471798" cy="620230"/>
            </a:xfrm>
            <a:prstGeom prst="rect">
              <a:avLst/>
            </a:prstGeom>
          </p:spPr>
        </p:pic>
        <p:grpSp>
          <p:nvGrpSpPr>
            <p:cNvPr id="1014" name="그룹 1014"/>
            <p:cNvGrpSpPr/>
            <p:nvPr/>
          </p:nvGrpSpPr>
          <p:grpSpPr>
            <a:xfrm>
              <a:off x="11114665" y="4866411"/>
              <a:ext cx="415109" cy="394792"/>
              <a:chOff x="11114665" y="4866411"/>
              <a:chExt cx="415109" cy="394792"/>
            </a:xfrm>
          </p:grpSpPr>
          <p:pic>
            <p:nvPicPr>
              <p:cNvPr id="50" name="Object 49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1114665" y="4866411"/>
                <a:ext cx="415109" cy="394792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1529775" y="4875743"/>
              <a:ext cx="415109" cy="394792"/>
              <a:chOff x="11529775" y="4875743"/>
              <a:chExt cx="415109" cy="394792"/>
            </a:xfrm>
          </p:grpSpPr>
          <p:pic>
            <p:nvPicPr>
              <p:cNvPr id="53" name="Object 52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1529775" y="4875743"/>
                <a:ext cx="415109" cy="394792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11935552" y="4885074"/>
              <a:ext cx="415109" cy="394792"/>
              <a:chOff x="11935552" y="4885074"/>
              <a:chExt cx="415109" cy="394792"/>
            </a:xfrm>
          </p:grpSpPr>
          <p:pic>
            <p:nvPicPr>
              <p:cNvPr id="56" name="Object 55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1935552" y="4885074"/>
                <a:ext cx="415109" cy="394792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12341329" y="4885074"/>
              <a:ext cx="415109" cy="394792"/>
              <a:chOff x="12341329" y="4885074"/>
              <a:chExt cx="415109" cy="394792"/>
            </a:xfrm>
          </p:grpSpPr>
          <p:pic>
            <p:nvPicPr>
              <p:cNvPr id="59" name="Object 58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2341329" y="4885074"/>
                <a:ext cx="415109" cy="394792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12747107" y="4894406"/>
              <a:ext cx="415109" cy="394792"/>
              <a:chOff x="12747107" y="4894406"/>
              <a:chExt cx="415109" cy="394792"/>
            </a:xfrm>
          </p:grpSpPr>
          <p:pic>
            <p:nvPicPr>
              <p:cNvPr id="62" name="Object 61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2747107" y="4894406"/>
                <a:ext cx="415109" cy="394792"/>
              </a:xfrm>
              <a:prstGeom prst="rect">
                <a:avLst/>
              </a:prstGeom>
            </p:spPr>
          </p:pic>
        </p:grpSp>
      </p:grpSp>
      <p:pic>
        <p:nvPicPr>
          <p:cNvPr id="65" name="Object 64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5833370" y="5021572"/>
            <a:ext cx="789261" cy="308546"/>
          </a:xfrm>
          <a:prstGeom prst="rect">
            <a:avLst/>
          </a:prstGeom>
        </p:spPr>
      </p:pic>
      <p:pic>
        <p:nvPicPr>
          <p:cNvPr id="66" name="Object 65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9780952" y="7897581"/>
            <a:ext cx="6920482" cy="1449522"/>
          </a:xfrm>
          <a:prstGeom prst="rect">
            <a:avLst/>
          </a:prstGeom>
        </p:spPr>
      </p:pic>
      <p:grpSp>
        <p:nvGrpSpPr>
          <p:cNvPr id="1019" name="그룹 1019"/>
          <p:cNvGrpSpPr/>
          <p:nvPr/>
        </p:nvGrpSpPr>
        <p:grpSpPr>
          <a:xfrm>
            <a:off x="9827581" y="7353409"/>
            <a:ext cx="3385041" cy="452556"/>
            <a:chOff x="9827581" y="7353409"/>
            <a:chExt cx="3385041" cy="452556"/>
          </a:xfrm>
        </p:grpSpPr>
        <p:grpSp>
          <p:nvGrpSpPr>
            <p:cNvPr id="1020" name="그룹 1020"/>
            <p:cNvGrpSpPr/>
            <p:nvPr/>
          </p:nvGrpSpPr>
          <p:grpSpPr>
            <a:xfrm>
              <a:off x="11434885" y="7353409"/>
              <a:ext cx="438901" cy="417420"/>
              <a:chOff x="11434885" y="7353409"/>
              <a:chExt cx="438901" cy="417420"/>
            </a:xfrm>
          </p:grpSpPr>
          <p:pic>
            <p:nvPicPr>
              <p:cNvPr id="69" name="Object 68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1434885" y="7353409"/>
                <a:ext cx="438901" cy="417420"/>
              </a:xfrm>
              <a:prstGeom prst="rect">
                <a:avLst/>
              </a:prstGeom>
            </p:spPr>
          </p:pic>
        </p:grpSp>
        <p:grpSp>
          <p:nvGrpSpPr>
            <p:cNvPr id="1021" name="그룹 1021"/>
            <p:cNvGrpSpPr/>
            <p:nvPr/>
          </p:nvGrpSpPr>
          <p:grpSpPr>
            <a:xfrm>
              <a:off x="9827581" y="7360026"/>
              <a:ext cx="3385041" cy="445939"/>
              <a:chOff x="9827581" y="7360026"/>
              <a:chExt cx="3385041" cy="445939"/>
            </a:xfrm>
          </p:grpSpPr>
          <p:pic>
            <p:nvPicPr>
              <p:cNvPr id="72" name="Object 71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9778248" y="7310655"/>
                <a:ext cx="1833914" cy="655779"/>
              </a:xfrm>
              <a:prstGeom prst="rect">
                <a:avLst/>
              </a:prstGeom>
            </p:spPr>
          </p:pic>
          <p:grpSp>
            <p:nvGrpSpPr>
              <p:cNvPr id="1022" name="그룹 1022"/>
              <p:cNvGrpSpPr/>
              <p:nvPr/>
            </p:nvGrpSpPr>
            <p:grpSpPr>
              <a:xfrm>
                <a:off x="11883275" y="7360026"/>
                <a:ext cx="438901" cy="417420"/>
                <a:chOff x="11883275" y="7360026"/>
                <a:chExt cx="438901" cy="417420"/>
              </a:xfrm>
            </p:grpSpPr>
            <p:pic>
              <p:nvPicPr>
                <p:cNvPr id="74" name="Object 73"/>
                <p:cNvPicPr>
                  <a:picLocks noChangeAspect="1"/>
                </p:cNvPicPr>
                <p:nvPr/>
              </p:nvPicPr>
              <p:blipFill>
                <a:blip r:embed="rId22" cstate="print"/>
                <a:stretch>
                  <a:fillRect/>
                </a:stretch>
              </p:blipFill>
              <p:spPr>
                <a:xfrm>
                  <a:off x="11883275" y="7360026"/>
                  <a:ext cx="438901" cy="417420"/>
                </a:xfrm>
                <a:prstGeom prst="rect">
                  <a:avLst/>
                </a:prstGeom>
              </p:spPr>
            </p:pic>
          </p:grpSp>
          <p:grpSp>
            <p:nvGrpSpPr>
              <p:cNvPr id="1023" name="그룹 1023"/>
              <p:cNvGrpSpPr/>
              <p:nvPr/>
            </p:nvGrpSpPr>
            <p:grpSpPr>
              <a:xfrm>
                <a:off x="12323102" y="7360026"/>
                <a:ext cx="438901" cy="417420"/>
                <a:chOff x="12323102" y="7360026"/>
                <a:chExt cx="438901" cy="417420"/>
              </a:xfrm>
            </p:grpSpPr>
            <p:pic>
              <p:nvPicPr>
                <p:cNvPr id="77" name="Object 76"/>
                <p:cNvPicPr>
                  <a:picLocks noChangeAspect="1"/>
                </p:cNvPicPr>
                <p:nvPr/>
              </p:nvPicPr>
              <p:blipFill>
                <a:blip r:embed="rId22" cstate="print"/>
                <a:stretch>
                  <a:fillRect/>
                </a:stretch>
              </p:blipFill>
              <p:spPr>
                <a:xfrm>
                  <a:off x="12323102" y="7360026"/>
                  <a:ext cx="438901" cy="417420"/>
                </a:xfrm>
                <a:prstGeom prst="rect">
                  <a:avLst/>
                </a:prstGeom>
              </p:spPr>
            </p:pic>
          </p:grpSp>
          <p:grpSp>
            <p:nvGrpSpPr>
              <p:cNvPr id="1024" name="그룹 1024"/>
              <p:cNvGrpSpPr/>
              <p:nvPr/>
            </p:nvGrpSpPr>
            <p:grpSpPr>
              <a:xfrm>
                <a:off x="12773721" y="7369893"/>
                <a:ext cx="438901" cy="417420"/>
                <a:chOff x="12773721" y="7369893"/>
                <a:chExt cx="438901" cy="417420"/>
              </a:xfrm>
            </p:grpSpPr>
            <p:pic>
              <p:nvPicPr>
                <p:cNvPr id="80" name="Object 79"/>
                <p:cNvPicPr>
                  <a:picLocks noChangeAspect="1"/>
                </p:cNvPicPr>
                <p:nvPr/>
              </p:nvPicPr>
              <p:blipFill>
                <a:blip r:embed="rId22" cstate="print"/>
                <a:stretch>
                  <a:fillRect/>
                </a:stretch>
              </p:blipFill>
              <p:spPr>
                <a:xfrm>
                  <a:off x="12773721" y="7369893"/>
                  <a:ext cx="438901" cy="417420"/>
                </a:xfrm>
                <a:prstGeom prst="rect">
                  <a:avLst/>
                </a:prstGeom>
              </p:spPr>
            </p:pic>
          </p:grpSp>
        </p:grpSp>
      </p:grpSp>
      <p:pic>
        <p:nvPicPr>
          <p:cNvPr id="84" name="Object 83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5804799" y="7571168"/>
            <a:ext cx="789261" cy="30854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C143089-D592-4FB9-A2BE-77506E751AD6}"/>
              </a:ext>
            </a:extLst>
          </p:cNvPr>
          <p:cNvSpPr txBox="1"/>
          <p:nvPr/>
        </p:nvSpPr>
        <p:spPr>
          <a:xfrm>
            <a:off x="12573000" y="4686300"/>
            <a:ext cx="415109" cy="3947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2C8452D-99EE-491D-8E42-969BDA04E5EC}"/>
              </a:ext>
            </a:extLst>
          </p:cNvPr>
          <p:cNvSpPr/>
          <p:nvPr/>
        </p:nvSpPr>
        <p:spPr>
          <a:xfrm>
            <a:off x="12971260" y="4931102"/>
            <a:ext cx="539866" cy="3658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78876" y="542857"/>
            <a:ext cx="15928889" cy="76190"/>
            <a:chOff x="1178876" y="542857"/>
            <a:chExt cx="15928889" cy="7619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1178876" y="542857"/>
              <a:ext cx="15928889" cy="761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80780" y="9650000"/>
            <a:ext cx="15925080" cy="76190"/>
            <a:chOff x="1180780" y="9650000"/>
            <a:chExt cx="15925080" cy="7619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180780" y="9650000"/>
              <a:ext cx="15925080" cy="7619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49465" y="2455246"/>
            <a:ext cx="8216456" cy="3176393"/>
            <a:chOff x="749465" y="2455246"/>
            <a:chExt cx="8216456" cy="3176393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4855587" y="4039230"/>
              <a:ext cx="4110334" cy="1592408"/>
              <a:chOff x="4855587" y="4039230"/>
              <a:chExt cx="4110334" cy="1592408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4855587" y="4039230"/>
                <a:ext cx="4110334" cy="1592408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757888" y="4039230"/>
              <a:ext cx="4110334" cy="1592408"/>
              <a:chOff x="757888" y="4039230"/>
              <a:chExt cx="4110334" cy="1592408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757888" y="4039230"/>
                <a:ext cx="4110334" cy="1592408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749465" y="2455246"/>
              <a:ext cx="4110334" cy="1592408"/>
              <a:chOff x="749465" y="2455246"/>
              <a:chExt cx="4110334" cy="159240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749465" y="2455246"/>
                <a:ext cx="4110334" cy="159240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4855587" y="2455246"/>
              <a:ext cx="4110334" cy="1592408"/>
              <a:chOff x="4855587" y="2455246"/>
              <a:chExt cx="4110334" cy="159240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4855587" y="2455246"/>
                <a:ext cx="4110334" cy="1592408"/>
              </a:xfrm>
              <a:prstGeom prst="rect">
                <a:avLst/>
              </a:prstGeom>
            </p:spPr>
          </p:pic>
        </p:grpSp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886851" y="3927877"/>
              <a:ext cx="1497810" cy="400860"/>
            </a:xfrm>
            <a:prstGeom prst="rect">
              <a:avLst/>
            </a:prstGeom>
          </p:spPr>
        </p:pic>
        <p:grpSp>
          <p:nvGrpSpPr>
            <p:cNvPr id="1008" name="그룹 1008"/>
            <p:cNvGrpSpPr/>
            <p:nvPr/>
          </p:nvGrpSpPr>
          <p:grpSpPr>
            <a:xfrm>
              <a:off x="3416509" y="2607466"/>
              <a:ext cx="2878156" cy="2880374"/>
              <a:chOff x="3416509" y="2607466"/>
              <a:chExt cx="2878156" cy="2880374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3416509" y="2607466"/>
                <a:ext cx="2878156" cy="2880374"/>
              </a:xfrm>
              <a:prstGeom prst="rect">
                <a:avLst/>
              </a:prstGeom>
            </p:spPr>
          </p:pic>
        </p:grpSp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087758" y="3197403"/>
              <a:ext cx="511353" cy="776290"/>
            </a:xfrm>
            <a:prstGeom prst="rect">
              <a:avLst/>
            </a:prstGeom>
          </p:spPr>
        </p:pic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207788" y="3159499"/>
              <a:ext cx="650212" cy="776290"/>
            </a:xfrm>
            <a:prstGeom prst="rect">
              <a:avLst/>
            </a:prstGeom>
          </p:spPr>
        </p:pic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054068" y="4309707"/>
              <a:ext cx="583675" cy="812203"/>
            </a:xfrm>
            <a:prstGeom prst="rect">
              <a:avLst/>
            </a:prstGeom>
          </p:spPr>
        </p:pic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250240" y="4311348"/>
              <a:ext cx="512076" cy="77995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790888" y="6482814"/>
            <a:ext cx="8216456" cy="3176393"/>
            <a:chOff x="790888" y="6482814"/>
            <a:chExt cx="8216456" cy="3176393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4897010" y="8066799"/>
              <a:ext cx="4110334" cy="1592408"/>
              <a:chOff x="4897010" y="8066799"/>
              <a:chExt cx="4110334" cy="1592408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4897010" y="8066799"/>
                <a:ext cx="4110334" cy="1592408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799311" y="8066799"/>
              <a:ext cx="4110334" cy="1592408"/>
              <a:chOff x="799311" y="8066799"/>
              <a:chExt cx="4110334" cy="1592408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799311" y="8066799"/>
                <a:ext cx="4110334" cy="1592408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790888" y="6482814"/>
              <a:ext cx="4110334" cy="1592408"/>
              <a:chOff x="790888" y="6482814"/>
              <a:chExt cx="4110334" cy="1592408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790888" y="6482814"/>
                <a:ext cx="4110334" cy="1592408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4897010" y="6482814"/>
              <a:ext cx="4110334" cy="1592408"/>
              <a:chOff x="4897010" y="6482814"/>
              <a:chExt cx="4110334" cy="159240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4897010" y="6482814"/>
                <a:ext cx="4110334" cy="1592408"/>
              </a:xfrm>
              <a:prstGeom prst="rect">
                <a:avLst/>
              </a:prstGeom>
            </p:spPr>
          </p:pic>
        </p:grpSp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928274" y="7955446"/>
              <a:ext cx="1497810" cy="400860"/>
            </a:xfrm>
            <a:prstGeom prst="rect">
              <a:avLst/>
            </a:prstGeom>
          </p:spPr>
        </p:pic>
        <p:grpSp>
          <p:nvGrpSpPr>
            <p:cNvPr id="1014" name="그룹 1014"/>
            <p:cNvGrpSpPr/>
            <p:nvPr/>
          </p:nvGrpSpPr>
          <p:grpSpPr>
            <a:xfrm>
              <a:off x="3457932" y="6635035"/>
              <a:ext cx="2878156" cy="2880374"/>
              <a:chOff x="3457932" y="6635035"/>
              <a:chExt cx="2878156" cy="2880374"/>
            </a:xfrm>
          </p:grpSpPr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3457932" y="6635035"/>
                <a:ext cx="2878156" cy="2880374"/>
              </a:xfrm>
              <a:prstGeom prst="rect">
                <a:avLst/>
              </a:prstGeom>
            </p:spPr>
          </p:pic>
        </p:grpSp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129181" y="7224972"/>
              <a:ext cx="511353" cy="776290"/>
            </a:xfrm>
            <a:prstGeom prst="rect">
              <a:avLst/>
            </a:prstGeom>
          </p:spPr>
        </p:pic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249211" y="7187067"/>
              <a:ext cx="650212" cy="776290"/>
            </a:xfrm>
            <a:prstGeom prst="rect">
              <a:avLst/>
            </a:prstGeom>
          </p:spPr>
        </p:pic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095491" y="8337276"/>
              <a:ext cx="583675" cy="812203"/>
            </a:xfrm>
            <a:prstGeom prst="rect">
              <a:avLst/>
            </a:prstGeom>
          </p:spPr>
        </p:pic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291663" y="8338917"/>
              <a:ext cx="512076" cy="779953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9228571" y="6482814"/>
            <a:ext cx="8216456" cy="3176393"/>
            <a:chOff x="9228571" y="6482814"/>
            <a:chExt cx="8216456" cy="3176393"/>
          </a:xfrm>
        </p:grpSpPr>
        <p:grpSp>
          <p:nvGrpSpPr>
            <p:cNvPr id="1016" name="그룹 1016"/>
            <p:cNvGrpSpPr/>
            <p:nvPr/>
          </p:nvGrpSpPr>
          <p:grpSpPr>
            <a:xfrm>
              <a:off x="13334694" y="8066799"/>
              <a:ext cx="4110334" cy="1592408"/>
              <a:chOff x="13334694" y="8066799"/>
              <a:chExt cx="4110334" cy="1592408"/>
            </a:xfrm>
          </p:grpSpPr>
          <p:pic>
            <p:nvPicPr>
              <p:cNvPr id="54" name="Object 53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3334694" y="8066799"/>
                <a:ext cx="4110334" cy="1592408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9236994" y="8066799"/>
              <a:ext cx="4110334" cy="1592408"/>
              <a:chOff x="9236994" y="8066799"/>
              <a:chExt cx="4110334" cy="1592408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9236994" y="8066799"/>
                <a:ext cx="4110334" cy="1592408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9228571" y="6482814"/>
              <a:ext cx="4110334" cy="1592408"/>
              <a:chOff x="9228571" y="6482814"/>
              <a:chExt cx="4110334" cy="1592408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9228571" y="6482814"/>
                <a:ext cx="4110334" cy="1592408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3334694" y="6482814"/>
              <a:ext cx="4110334" cy="1592408"/>
              <a:chOff x="13334694" y="6482814"/>
              <a:chExt cx="4110334" cy="1592408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3334694" y="6482814"/>
                <a:ext cx="4110334" cy="1592408"/>
              </a:xfrm>
              <a:prstGeom prst="rect">
                <a:avLst/>
              </a:prstGeom>
            </p:spPr>
          </p:pic>
        </p:grpSp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365957" y="7955446"/>
              <a:ext cx="1497810" cy="400860"/>
            </a:xfrm>
            <a:prstGeom prst="rect">
              <a:avLst/>
            </a:prstGeom>
          </p:spPr>
        </p:pic>
        <p:grpSp>
          <p:nvGrpSpPr>
            <p:cNvPr id="1020" name="그룹 1020"/>
            <p:cNvGrpSpPr/>
            <p:nvPr/>
          </p:nvGrpSpPr>
          <p:grpSpPr>
            <a:xfrm>
              <a:off x="11895616" y="6635035"/>
              <a:ext cx="2878156" cy="2880374"/>
              <a:chOff x="11895616" y="6635035"/>
              <a:chExt cx="2878156" cy="2880374"/>
            </a:xfrm>
          </p:grpSpPr>
          <p:pic>
            <p:nvPicPr>
              <p:cNvPr id="67" name="Object 66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1895616" y="6635035"/>
                <a:ext cx="2878156" cy="2880374"/>
              </a:xfrm>
              <a:prstGeom prst="rect">
                <a:avLst/>
              </a:prstGeom>
            </p:spPr>
          </p:pic>
        </p:grpSp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566864" y="7224972"/>
              <a:ext cx="511353" cy="776290"/>
            </a:xfrm>
            <a:prstGeom prst="rect">
              <a:avLst/>
            </a:prstGeom>
          </p:spPr>
        </p:pic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686895" y="7187067"/>
              <a:ext cx="650212" cy="776290"/>
            </a:xfrm>
            <a:prstGeom prst="rect">
              <a:avLst/>
            </a:prstGeom>
          </p:spPr>
        </p:pic>
        <p:pic>
          <p:nvPicPr>
            <p:cNvPr id="71" name="Object 7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533175" y="8337276"/>
              <a:ext cx="583675" cy="812203"/>
            </a:xfrm>
            <a:prstGeom prst="rect">
              <a:avLst/>
            </a:prstGeom>
          </p:spPr>
        </p:pic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729346" y="8338917"/>
              <a:ext cx="512076" cy="779953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9219048" y="2455246"/>
            <a:ext cx="8216456" cy="3176393"/>
            <a:chOff x="9219048" y="2455246"/>
            <a:chExt cx="8216456" cy="3176393"/>
          </a:xfrm>
        </p:grpSpPr>
        <p:grpSp>
          <p:nvGrpSpPr>
            <p:cNvPr id="1022" name="그룹 1022"/>
            <p:cNvGrpSpPr/>
            <p:nvPr/>
          </p:nvGrpSpPr>
          <p:grpSpPr>
            <a:xfrm>
              <a:off x="13325170" y="4039230"/>
              <a:ext cx="4110334" cy="1592408"/>
              <a:chOff x="13325170" y="4039230"/>
              <a:chExt cx="4110334" cy="1592408"/>
            </a:xfrm>
          </p:grpSpPr>
          <p:pic>
            <p:nvPicPr>
              <p:cNvPr id="76" name="Object 75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3325170" y="4039230"/>
                <a:ext cx="4110334" cy="1592408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9227471" y="4039230"/>
              <a:ext cx="4110334" cy="1592408"/>
              <a:chOff x="9227471" y="4039230"/>
              <a:chExt cx="4110334" cy="1592408"/>
            </a:xfrm>
          </p:grpSpPr>
          <p:pic>
            <p:nvPicPr>
              <p:cNvPr id="79" name="Object 7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9227471" y="4039230"/>
                <a:ext cx="4110334" cy="1592408"/>
              </a:xfrm>
              <a:prstGeom prst="rect">
                <a:avLst/>
              </a:prstGeom>
            </p:spPr>
          </p:pic>
        </p:grpSp>
        <p:grpSp>
          <p:nvGrpSpPr>
            <p:cNvPr id="1024" name="그룹 1024"/>
            <p:cNvGrpSpPr/>
            <p:nvPr/>
          </p:nvGrpSpPr>
          <p:grpSpPr>
            <a:xfrm>
              <a:off x="9219048" y="2455246"/>
              <a:ext cx="4110334" cy="1592408"/>
              <a:chOff x="9219048" y="2455246"/>
              <a:chExt cx="4110334" cy="1592408"/>
            </a:xfrm>
          </p:grpSpPr>
          <p:pic>
            <p:nvPicPr>
              <p:cNvPr id="82" name="Object 81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9219048" y="2455246"/>
                <a:ext cx="4110334" cy="1592408"/>
              </a:xfrm>
              <a:prstGeom prst="rect">
                <a:avLst/>
              </a:prstGeom>
            </p:spPr>
          </p:pic>
        </p:grpSp>
        <p:grpSp>
          <p:nvGrpSpPr>
            <p:cNvPr id="1025" name="그룹 1025"/>
            <p:cNvGrpSpPr/>
            <p:nvPr/>
          </p:nvGrpSpPr>
          <p:grpSpPr>
            <a:xfrm>
              <a:off x="13325170" y="2455246"/>
              <a:ext cx="4110334" cy="1592408"/>
              <a:chOff x="13325170" y="2455246"/>
              <a:chExt cx="4110334" cy="159240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3325170" y="2455246"/>
                <a:ext cx="4110334" cy="1592408"/>
              </a:xfrm>
              <a:prstGeom prst="rect">
                <a:avLst/>
              </a:prstGeom>
            </p:spPr>
          </p:pic>
        </p:grpSp>
        <p:pic>
          <p:nvPicPr>
            <p:cNvPr id="87" name="Object 8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356434" y="3927877"/>
              <a:ext cx="1497810" cy="400860"/>
            </a:xfrm>
            <a:prstGeom prst="rect">
              <a:avLst/>
            </a:prstGeom>
          </p:spPr>
        </p:pic>
        <p:grpSp>
          <p:nvGrpSpPr>
            <p:cNvPr id="1026" name="그룹 1026"/>
            <p:cNvGrpSpPr/>
            <p:nvPr/>
          </p:nvGrpSpPr>
          <p:grpSpPr>
            <a:xfrm>
              <a:off x="11886092" y="2607466"/>
              <a:ext cx="2878156" cy="2880374"/>
              <a:chOff x="11886092" y="2607466"/>
              <a:chExt cx="2878156" cy="2880374"/>
            </a:xfrm>
          </p:grpSpPr>
          <p:pic>
            <p:nvPicPr>
              <p:cNvPr id="89" name="Object 8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1886092" y="2607466"/>
                <a:ext cx="2878156" cy="2880374"/>
              </a:xfrm>
              <a:prstGeom prst="rect">
                <a:avLst/>
              </a:prstGeom>
            </p:spPr>
          </p:pic>
        </p:grpSp>
        <p:pic>
          <p:nvPicPr>
            <p:cNvPr id="91" name="Object 9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557341" y="3197403"/>
              <a:ext cx="511353" cy="776290"/>
            </a:xfrm>
            <a:prstGeom prst="rect">
              <a:avLst/>
            </a:prstGeom>
          </p:spPr>
        </p:pic>
        <p:pic>
          <p:nvPicPr>
            <p:cNvPr id="92" name="Object 9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677371" y="3159499"/>
              <a:ext cx="650212" cy="776290"/>
            </a:xfrm>
            <a:prstGeom prst="rect">
              <a:avLst/>
            </a:prstGeom>
          </p:spPr>
        </p:pic>
        <p:pic>
          <p:nvPicPr>
            <p:cNvPr id="93" name="Object 9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523651" y="4309707"/>
              <a:ext cx="583675" cy="812203"/>
            </a:xfrm>
            <a:prstGeom prst="rect">
              <a:avLst/>
            </a:prstGeom>
          </p:spPr>
        </p:pic>
        <p:pic>
          <p:nvPicPr>
            <p:cNvPr id="94" name="Object 9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719822" y="4311348"/>
              <a:ext cx="512076" cy="779953"/>
            </a:xfrm>
            <a:prstGeom prst="rect">
              <a:avLst/>
            </a:prstGeom>
          </p:spPr>
        </p:pic>
      </p:grpSp>
      <p:pic>
        <p:nvPicPr>
          <p:cNvPr id="96" name="Object 95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08411" y="632562"/>
            <a:ext cx="6212881" cy="845694"/>
          </a:xfrm>
          <a:prstGeom prst="rect">
            <a:avLst/>
          </a:prstGeom>
        </p:spPr>
      </p:pic>
      <p:pic>
        <p:nvPicPr>
          <p:cNvPr id="97" name="Object 96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289138" y="1333093"/>
            <a:ext cx="1239590" cy="473242"/>
          </a:xfrm>
          <a:prstGeom prst="rect">
            <a:avLst/>
          </a:prstGeom>
        </p:spPr>
      </p:pic>
      <p:pic>
        <p:nvPicPr>
          <p:cNvPr id="98" name="Object 97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519747" y="2022402"/>
            <a:ext cx="920207" cy="587287"/>
          </a:xfrm>
          <a:prstGeom prst="rect">
            <a:avLst/>
          </a:prstGeom>
        </p:spPr>
      </p:pic>
      <p:pic>
        <p:nvPicPr>
          <p:cNvPr id="99" name="Object 98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9076192" y="2043128"/>
            <a:ext cx="2082141" cy="587287"/>
          </a:xfrm>
          <a:prstGeom prst="rect">
            <a:avLst/>
          </a:prstGeom>
        </p:spPr>
      </p:pic>
      <p:pic>
        <p:nvPicPr>
          <p:cNvPr id="100" name="Object 99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559691" y="6038382"/>
            <a:ext cx="925763" cy="605344"/>
          </a:xfrm>
          <a:prstGeom prst="rect">
            <a:avLst/>
          </a:prstGeom>
        </p:spPr>
      </p:pic>
      <p:pic>
        <p:nvPicPr>
          <p:cNvPr id="101" name="Object 100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9111077" y="6038382"/>
            <a:ext cx="882144" cy="587287"/>
          </a:xfrm>
          <a:prstGeom prst="rect">
            <a:avLst/>
          </a:prstGeom>
        </p:spPr>
      </p:pic>
      <p:pic>
        <p:nvPicPr>
          <p:cNvPr id="102" name="Object 101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303902" y="3061858"/>
            <a:ext cx="2662037" cy="446021"/>
          </a:xfrm>
          <a:prstGeom prst="rect">
            <a:avLst/>
          </a:prstGeom>
        </p:spPr>
      </p:pic>
      <p:pic>
        <p:nvPicPr>
          <p:cNvPr id="103" name="Object 102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322949" y="4695248"/>
            <a:ext cx="3090016" cy="446021"/>
          </a:xfrm>
          <a:prstGeom prst="rect">
            <a:avLst/>
          </a:prstGeom>
        </p:spPr>
      </p:pic>
      <p:pic>
        <p:nvPicPr>
          <p:cNvPr id="104" name="Object 103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5382106" y="3061858"/>
            <a:ext cx="2868976" cy="446021"/>
          </a:xfrm>
          <a:prstGeom prst="rect">
            <a:avLst/>
          </a:prstGeom>
        </p:spPr>
      </p:pic>
      <p:pic>
        <p:nvPicPr>
          <p:cNvPr id="105" name="Object 104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5382106" y="4713267"/>
            <a:ext cx="2777422" cy="446021"/>
          </a:xfrm>
          <a:prstGeom prst="rect">
            <a:avLst/>
          </a:prstGeom>
        </p:spPr>
      </p:pic>
      <p:pic>
        <p:nvPicPr>
          <p:cNvPr id="106" name="Object 105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8757706" y="3061858"/>
            <a:ext cx="2662037" cy="446021"/>
          </a:xfrm>
          <a:prstGeom prst="rect">
            <a:avLst/>
          </a:prstGeom>
        </p:spPr>
      </p:pic>
      <p:pic>
        <p:nvPicPr>
          <p:cNvPr id="107" name="Object 106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3945048" y="4611439"/>
            <a:ext cx="2960530" cy="446021"/>
          </a:xfrm>
          <a:prstGeom prst="rect">
            <a:avLst/>
          </a:prstGeom>
        </p:spPr>
      </p:pic>
      <p:pic>
        <p:nvPicPr>
          <p:cNvPr id="108" name="Object 107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5550239" y="8623172"/>
            <a:ext cx="3113848" cy="446021"/>
          </a:xfrm>
          <a:prstGeom prst="rect">
            <a:avLst/>
          </a:prstGeom>
        </p:spPr>
      </p:pic>
      <p:pic>
        <p:nvPicPr>
          <p:cNvPr id="109" name="Object 108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8790684" y="8623172"/>
            <a:ext cx="3090016" cy="446021"/>
          </a:xfrm>
          <a:prstGeom prst="rect">
            <a:avLst/>
          </a:prstGeom>
        </p:spPr>
      </p:pic>
      <p:pic>
        <p:nvPicPr>
          <p:cNvPr id="110" name="Object 109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8703553" y="7080526"/>
            <a:ext cx="2960530" cy="446021"/>
          </a:xfrm>
          <a:prstGeom prst="rect">
            <a:avLst/>
          </a:prstGeom>
        </p:spPr>
      </p:pic>
      <p:pic>
        <p:nvPicPr>
          <p:cNvPr id="111" name="Object 110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3945048" y="8623172"/>
            <a:ext cx="2868976" cy="446021"/>
          </a:xfrm>
          <a:prstGeom prst="rect">
            <a:avLst/>
          </a:prstGeom>
        </p:spPr>
      </p:pic>
      <p:pic>
        <p:nvPicPr>
          <p:cNvPr id="112" name="Object 111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3907715" y="7063382"/>
            <a:ext cx="2777422" cy="446021"/>
          </a:xfrm>
          <a:prstGeom prst="rect">
            <a:avLst/>
          </a:prstGeom>
        </p:spPr>
      </p:pic>
      <p:pic>
        <p:nvPicPr>
          <p:cNvPr id="113" name="Object 112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8764942" y="4704771"/>
            <a:ext cx="3090016" cy="446021"/>
          </a:xfrm>
          <a:prstGeom prst="rect">
            <a:avLst/>
          </a:prstGeom>
        </p:spPr>
      </p:pic>
      <p:pic>
        <p:nvPicPr>
          <p:cNvPr id="114" name="Object 113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13945048" y="3048087"/>
            <a:ext cx="2960530" cy="446021"/>
          </a:xfrm>
          <a:prstGeom prst="rect">
            <a:avLst/>
          </a:prstGeom>
        </p:spPr>
      </p:pic>
      <p:pic>
        <p:nvPicPr>
          <p:cNvPr id="115" name="Object 114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574928" y="7080525"/>
            <a:ext cx="2868976" cy="446021"/>
          </a:xfrm>
          <a:prstGeom prst="rect">
            <a:avLst/>
          </a:prstGeom>
        </p:spPr>
      </p:pic>
      <p:pic>
        <p:nvPicPr>
          <p:cNvPr id="116" name="Object 115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322949" y="8623172"/>
            <a:ext cx="2662037" cy="446021"/>
          </a:xfrm>
          <a:prstGeom prst="rect">
            <a:avLst/>
          </a:prstGeom>
        </p:spPr>
      </p:pic>
      <p:pic>
        <p:nvPicPr>
          <p:cNvPr id="117" name="Object 116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5391629" y="7080525"/>
            <a:ext cx="2960530" cy="446021"/>
          </a:xfrm>
          <a:prstGeom prst="rect">
            <a:avLst/>
          </a:prstGeom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78876" y="542857"/>
            <a:ext cx="15928889" cy="76190"/>
            <a:chOff x="1178876" y="542857"/>
            <a:chExt cx="15928889" cy="7619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1178876" y="542857"/>
              <a:ext cx="15928889" cy="761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80780" y="9650000"/>
            <a:ext cx="15925080" cy="76190"/>
            <a:chOff x="1180780" y="9650000"/>
            <a:chExt cx="15925080" cy="7619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180780" y="9650000"/>
              <a:ext cx="15925080" cy="7619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37606" y="2351781"/>
            <a:ext cx="7133903" cy="6341244"/>
            <a:chOff x="1737606" y="2351781"/>
            <a:chExt cx="7133903" cy="634124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37606" y="2351781"/>
              <a:ext cx="7133903" cy="634124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790935" y="5522403"/>
            <a:ext cx="575166" cy="862811"/>
            <a:chOff x="3790935" y="5522403"/>
            <a:chExt cx="575166" cy="86281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790935" y="5522403"/>
              <a:ext cx="575166" cy="86281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750719" y="7326031"/>
            <a:ext cx="575166" cy="862811"/>
            <a:chOff x="3750719" y="7326031"/>
            <a:chExt cx="575166" cy="86281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750719" y="7326031"/>
              <a:ext cx="575166" cy="86281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497463" y="6385214"/>
            <a:ext cx="575166" cy="862811"/>
            <a:chOff x="2497463" y="6385214"/>
            <a:chExt cx="575166" cy="86281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497463" y="6385214"/>
              <a:ext cx="575166" cy="862811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061244" y="8172036"/>
            <a:ext cx="1709234" cy="856216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061244" y="6384150"/>
            <a:ext cx="1826430" cy="856216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702053" y="7226584"/>
            <a:ext cx="1709234" cy="837715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828383" y="2499084"/>
            <a:ext cx="5768572" cy="1759957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828383" y="4720044"/>
            <a:ext cx="6567644" cy="1759956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828383" y="6967906"/>
            <a:ext cx="6146201" cy="1771044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10306" y="813878"/>
            <a:ext cx="3566997" cy="875210"/>
          </a:xfrm>
          <a:prstGeom prst="rect">
            <a:avLst/>
          </a:prstGeom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80780" y="9650000"/>
            <a:ext cx="15925080" cy="76190"/>
            <a:chOff x="1180780" y="9650000"/>
            <a:chExt cx="15925080" cy="7619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1180780" y="9650000"/>
              <a:ext cx="15925080" cy="761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78876" y="542857"/>
            <a:ext cx="15928889" cy="76190"/>
            <a:chOff x="1178876" y="542857"/>
            <a:chExt cx="15928889" cy="7619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178876" y="542857"/>
              <a:ext cx="15928889" cy="7619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12211" y="538245"/>
            <a:ext cx="1173945" cy="84569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156949" y="1365761"/>
            <a:ext cx="8776681" cy="43173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156949" y="1860749"/>
            <a:ext cx="9228516" cy="431735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156949" y="2355731"/>
            <a:ext cx="9228516" cy="431735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156951" y="2831550"/>
            <a:ext cx="9228516" cy="43173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156949" y="3365501"/>
            <a:ext cx="9228516" cy="431735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143179" y="3863569"/>
            <a:ext cx="9228516" cy="431735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156951" y="4380693"/>
            <a:ext cx="9228516" cy="431735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156951" y="4920759"/>
            <a:ext cx="9228516" cy="431735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156951" y="5451655"/>
            <a:ext cx="9228516" cy="431735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156951" y="5968778"/>
            <a:ext cx="9228516" cy="431735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156951" y="6472140"/>
            <a:ext cx="9228516" cy="431735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156951" y="6920426"/>
            <a:ext cx="9228516" cy="431735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156951" y="7313626"/>
            <a:ext cx="10040909" cy="431735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156951" y="7748140"/>
            <a:ext cx="9228516" cy="431735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156951" y="8196426"/>
            <a:ext cx="9228516" cy="431735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2156951" y="8630940"/>
            <a:ext cx="9228516" cy="431735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2156951" y="9106759"/>
            <a:ext cx="9228516" cy="431735"/>
          </a:xfrm>
          <a:prstGeom prst="rect">
            <a:avLst/>
          </a:prstGeom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43D2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73769" y="1806114"/>
            <a:ext cx="6695766" cy="244805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23639" y="1464090"/>
            <a:ext cx="3242346" cy="69966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78876" y="542857"/>
            <a:ext cx="15928889" cy="76190"/>
            <a:chOff x="1178876" y="542857"/>
            <a:chExt cx="15928889" cy="7619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1178876" y="542857"/>
              <a:ext cx="15928889" cy="76190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40782" y="8926200"/>
            <a:ext cx="1566987" cy="51308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80780" y="9650000"/>
            <a:ext cx="15925080" cy="76190"/>
            <a:chOff x="1180780" y="9650000"/>
            <a:chExt cx="15925080" cy="7619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0800000">
              <a:off x="1180780" y="9650000"/>
              <a:ext cx="15925080" cy="76190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304096" y="8633505"/>
            <a:ext cx="5950912" cy="513087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296477" y="8983052"/>
            <a:ext cx="5980321" cy="61845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303</TotalTime>
  <Words>0</Words>
  <Application>Microsoft Office PowerPoint</Application>
  <PresentationFormat>사용자 지정</PresentationFormat>
  <Paragraphs>0</Paragraphs>
  <Slides>93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93</vt:i4>
      </vt:variant>
    </vt:vector>
  </HeadingPairs>
  <TitlesOfParts>
    <vt:vector size="96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박기태</cp:lastModifiedBy>
  <cp:revision>5</cp:revision>
  <cp:lastPrinted>2021-08-26T03:27:57Z</cp:lastPrinted>
  <dcterms:created xsi:type="dcterms:W3CDTF">2021-08-25T22:42:21Z</dcterms:created>
  <dcterms:modified xsi:type="dcterms:W3CDTF">2021-08-26T06:58:25Z</dcterms:modified>
</cp:coreProperties>
</file>